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g" ContentType="image/jpeg"/>
  <Override PartName="/ppt/notesSlides/notesSlide6.xml" ContentType="application/vnd.openxmlformats-officedocument.presentationml.notesSlide+xml"/>
  <Override PartName="/ppt/media/image6.jpg" ContentType="image/jpeg"/>
  <Override PartName="/ppt/notesSlides/notesSlide7.xml" ContentType="application/vnd.openxmlformats-officedocument.presentationml.notesSlide+xml"/>
  <Override PartName="/ppt/media/image7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9.JPG" ContentType="image/unknown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6" r:id="rId7"/>
    <p:sldId id="262" r:id="rId8"/>
    <p:sldId id="265" r:id="rId9"/>
    <p:sldId id="267" r:id="rId10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97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956" y="8664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114800" y="-6164"/>
            <a:ext cx="91440" cy="1828800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0286947" y="4936077"/>
            <a:ext cx="1904990" cy="1930587"/>
          </a:xfrm>
          <a:custGeom>
            <a:avLst/>
            <a:gdLst/>
            <a:ahLst/>
            <a:cxnLst/>
            <a:rect l="l" t="t" r="r" b="b"/>
            <a:pathLst>
              <a:path w="1904990" h="1930587">
                <a:moveTo>
                  <a:pt x="255707" y="1904987"/>
                </a:moveTo>
                <a:cubicBezTo>
                  <a:pt x="255707" y="994117"/>
                  <a:pt x="994119" y="255706"/>
                  <a:pt x="1904990" y="255706"/>
                </a:cubicBezTo>
                <a:lnTo>
                  <a:pt x="1904990" y="0"/>
                </a:lnTo>
                <a:cubicBezTo>
                  <a:pt x="852883" y="0"/>
                  <a:pt x="0" y="852895"/>
                  <a:pt x="0" y="1904987"/>
                </a:cubicBezTo>
                <a:cubicBezTo>
                  <a:pt x="0" y="1913540"/>
                  <a:pt x="57" y="1922073"/>
                  <a:pt x="171" y="1930587"/>
                </a:cubicBezTo>
                <a:lnTo>
                  <a:pt x="255897" y="1930587"/>
                </a:lnTo>
                <a:cubicBezTo>
                  <a:pt x="255764" y="1922073"/>
                  <a:pt x="255707" y="1913540"/>
                  <a:pt x="255707" y="1904987"/>
                </a:cubicBezTo>
                <a:lnTo>
                  <a:pt x="255707" y="1904987"/>
                </a:lnTo>
              </a:path>
            </a:pathLst>
          </a:cu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0708860" y="5357987"/>
            <a:ext cx="1483076" cy="1508676"/>
          </a:xfrm>
          <a:custGeom>
            <a:avLst/>
            <a:gdLst/>
            <a:ahLst/>
            <a:cxnLst/>
            <a:rect l="l" t="t" r="r" b="b"/>
            <a:pathLst>
              <a:path w="1483076" h="1508676">
                <a:moveTo>
                  <a:pt x="1483076" y="0"/>
                </a:moveTo>
                <a:cubicBezTo>
                  <a:pt x="663988" y="0"/>
                  <a:pt x="0" y="663999"/>
                  <a:pt x="0" y="1483074"/>
                </a:cubicBezTo>
                <a:cubicBezTo>
                  <a:pt x="0" y="1491628"/>
                  <a:pt x="74" y="1500152"/>
                  <a:pt x="223" y="1508676"/>
                </a:cubicBezTo>
                <a:lnTo>
                  <a:pt x="255964" y="1508676"/>
                </a:lnTo>
                <a:cubicBezTo>
                  <a:pt x="255786" y="1500167"/>
                  <a:pt x="255697" y="1491628"/>
                  <a:pt x="255697" y="1483074"/>
                </a:cubicBezTo>
                <a:cubicBezTo>
                  <a:pt x="255697" y="805211"/>
                  <a:pt x="805221" y="255690"/>
                  <a:pt x="1483076" y="255690"/>
                </a:cubicBezTo>
                <a:lnTo>
                  <a:pt x="1483076" y="0"/>
                </a:lnTo>
              </a:path>
            </a:pathLst>
          </a:custGeom>
          <a:solidFill>
            <a:srgbClr val="FF773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1181904" y="5831034"/>
            <a:ext cx="1010032" cy="1035629"/>
          </a:xfrm>
          <a:custGeom>
            <a:avLst/>
            <a:gdLst/>
            <a:ahLst/>
            <a:cxnLst/>
            <a:rect l="l" t="t" r="r" b="b"/>
            <a:pathLst>
              <a:path w="1010032" h="1035629">
                <a:moveTo>
                  <a:pt x="1010032" y="0"/>
                </a:moveTo>
                <a:cubicBezTo>
                  <a:pt x="452201" y="0"/>
                  <a:pt x="0" y="452207"/>
                  <a:pt x="0" y="1010028"/>
                </a:cubicBezTo>
                <a:cubicBezTo>
                  <a:pt x="0" y="1018593"/>
                  <a:pt x="111" y="1027126"/>
                  <a:pt x="313" y="1035629"/>
                </a:cubicBezTo>
                <a:lnTo>
                  <a:pt x="256124" y="1035629"/>
                </a:lnTo>
                <a:cubicBezTo>
                  <a:pt x="255841" y="1027137"/>
                  <a:pt x="255700" y="1018603"/>
                  <a:pt x="255700" y="1010028"/>
                </a:cubicBezTo>
                <a:cubicBezTo>
                  <a:pt x="255700" y="593426"/>
                  <a:pt x="593424" y="255707"/>
                  <a:pt x="1010022" y="255707"/>
                </a:cubicBezTo>
                <a:lnTo>
                  <a:pt x="1010032" y="0"/>
                </a:ln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1654964" y="6304088"/>
            <a:ext cx="536972" cy="562575"/>
          </a:xfrm>
          <a:custGeom>
            <a:avLst/>
            <a:gdLst/>
            <a:ahLst/>
            <a:cxnLst/>
            <a:rect l="l" t="t" r="r" b="b"/>
            <a:pathLst>
              <a:path w="536972" h="562575">
                <a:moveTo>
                  <a:pt x="536972" y="0"/>
                </a:moveTo>
                <a:cubicBezTo>
                  <a:pt x="240408" y="0"/>
                  <a:pt x="0" y="240416"/>
                  <a:pt x="0" y="536978"/>
                </a:cubicBezTo>
                <a:cubicBezTo>
                  <a:pt x="0" y="545557"/>
                  <a:pt x="204" y="554091"/>
                  <a:pt x="596" y="562575"/>
                </a:cubicBezTo>
                <a:lnTo>
                  <a:pt x="256850" y="562575"/>
                </a:lnTo>
                <a:cubicBezTo>
                  <a:pt x="256087" y="554148"/>
                  <a:pt x="255701" y="545608"/>
                  <a:pt x="255701" y="536978"/>
                </a:cubicBezTo>
                <a:cubicBezTo>
                  <a:pt x="255701" y="381634"/>
                  <a:pt x="381626" y="255707"/>
                  <a:pt x="536972" y="255707"/>
                </a:cubicBezTo>
                <a:lnTo>
                  <a:pt x="536972" y="0"/>
                </a:lnTo>
              </a:path>
            </a:pathLst>
          </a:cu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0" y="0"/>
            <a:ext cx="4114800" cy="6858000"/>
          </a:xfrm>
          <a:prstGeom prst="rect">
            <a:avLst/>
          </a:prstGeom>
          <a:blipFill>
            <a:blip r:embed="rId3"/>
            <a:srcRect/>
            <a:stretch>
              <a:fillRect l="-75490" r="-75490"/>
            </a:stretch>
          </a:blip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4876796" y="3757805"/>
            <a:ext cx="7162800" cy="1904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latinLnBrk="1"/>
            <a:r>
              <a:rPr lang="ru-RU" dirty="0"/>
              <a:t>Персонализированные советы по уходу на основе AI-анализа</a:t>
            </a:r>
          </a:p>
        </p:txBody>
      </p:sp>
      <p:sp>
        <p:nvSpPr>
          <p:cNvPr id="10" name="Text 8"/>
          <p:cNvSpPr/>
          <p:nvPr/>
        </p:nvSpPr>
        <p:spPr>
          <a:xfrm>
            <a:off x="4276725" y="-6163"/>
            <a:ext cx="7762875" cy="3435164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spcBef>
                <a:spcPts val="1000"/>
              </a:spcBef>
            </a:pPr>
            <a:r>
              <a:rPr lang="en-US" sz="4000" b="1" dirty="0" err="1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HedgeAiCare</a:t>
            </a:r>
            <a:r>
              <a:rPr lang="en-US" sz="4000" b="1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 </a:t>
            </a:r>
            <a:r>
              <a:rPr lang="ru-RU" sz="2800" b="1" dirty="0"/>
              <a:t>🦔</a:t>
            </a:r>
            <a:r>
              <a:rPr lang="en-US" sz="4000" b="1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: </a:t>
            </a:r>
            <a:endParaRPr lang="ru-RU" sz="4000" b="1" dirty="0">
              <a:solidFill>
                <a:srgbClr val="0D3423"/>
              </a:solidFill>
              <a:latin typeface="outfit semibold" pitchFamily="34" charset="0"/>
              <a:ea typeface="outfit semibold" pitchFamily="34" charset="-122"/>
              <a:cs typeface="outfit semibold" pitchFamily="34" charset="-120"/>
            </a:endParaRPr>
          </a:p>
          <a:p>
            <a:pPr algn="ctr">
              <a:spcBef>
                <a:spcPts val="1000"/>
              </a:spcBef>
            </a:pPr>
            <a:r>
              <a:rPr lang="en-US" sz="4000" dirty="0" err="1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Умн</a:t>
            </a:r>
            <a:r>
              <a:rPr lang="ru-RU" sz="4000" dirty="0" err="1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ая</a:t>
            </a:r>
            <a:r>
              <a:rPr lang="ru-RU" sz="4000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 забота о колючем друге</a:t>
            </a:r>
            <a:endParaRPr lang="en-US" sz="4000" dirty="0"/>
          </a:p>
        </p:txBody>
      </p:sp>
      <p:sp>
        <p:nvSpPr>
          <p:cNvPr id="11" name="Text 9"/>
          <p:cNvSpPr/>
          <p:nvPr/>
        </p:nvSpPr>
        <p:spPr>
          <a:xfrm>
            <a:off x="4876796" y="301838"/>
            <a:ext cx="1280160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0171" y="-194736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-30171" y="-179468"/>
            <a:ext cx="412953" cy="7037468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4803819" y="1960191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453072" y="1960191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453072" y="4114465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803819" y="4114465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801935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8453072" y="4588540"/>
            <a:ext cx="32004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Четкое разделение: общий совет </a:t>
            </a:r>
            <a:r>
              <a:rPr lang="ru-RU" sz="1200" dirty="0" err="1">
                <a:solidFill>
                  <a:srgbClr val="000000"/>
                </a:solidFill>
                <a:ea typeface="outfit" pitchFamily="34" charset="-122"/>
              </a:rPr>
              <a:t>vs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. срочный визит к врачу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Помогаем принять верное решение для здоровья питомца</a:t>
            </a:r>
          </a:p>
        </p:txBody>
      </p:sp>
      <p:sp>
        <p:nvSpPr>
          <p:cNvPr id="11" name="Text 9"/>
          <p:cNvSpPr/>
          <p:nvPr/>
        </p:nvSpPr>
        <p:spPr>
          <a:xfrm>
            <a:off x="8889943" y="4118600"/>
            <a:ext cx="276353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/>
              <a:t>Забота с ответственностью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8453072" y="4178033"/>
            <a:ext cx="320040" cy="192905"/>
          </a:xfrm>
          <a:custGeom>
            <a:avLst/>
            <a:gdLst/>
            <a:ahLst/>
            <a:cxnLst/>
            <a:rect l="l" t="t" r="r" b="b"/>
            <a:pathLst>
              <a:path w="320040" h="192905">
                <a:moveTo>
                  <a:pt x="136116" y="301"/>
                </a:moveTo>
                <a:lnTo>
                  <a:pt x="110564" y="25855"/>
                </a:lnTo>
                <a:cubicBezTo>
                  <a:pt x="102912" y="27956"/>
                  <a:pt x="95814" y="31806"/>
                  <a:pt x="89813" y="37107"/>
                </a:cubicBezTo>
                <a:lnTo>
                  <a:pt x="76512" y="48959"/>
                </a:lnTo>
                <a:cubicBezTo>
                  <a:pt x="71411" y="53510"/>
                  <a:pt x="64760" y="56010"/>
                  <a:pt x="57908" y="56010"/>
                </a:cubicBezTo>
                <a:lnTo>
                  <a:pt x="48006" y="56010"/>
                </a:lnTo>
                <a:lnTo>
                  <a:pt x="48006" y="120018"/>
                </a:lnTo>
                <a:cubicBezTo>
                  <a:pt x="58206" y="120319"/>
                  <a:pt x="67909" y="124468"/>
                  <a:pt x="75158" y="131719"/>
                </a:cubicBezTo>
                <a:lnTo>
                  <a:pt x="92959" y="149521"/>
                </a:lnTo>
                <a:lnTo>
                  <a:pt x="96460" y="153022"/>
                </a:lnTo>
                <a:lnTo>
                  <a:pt x="96460" y="153022"/>
                </a:lnTo>
                <a:lnTo>
                  <a:pt x="109963" y="166523"/>
                </a:lnTo>
                <a:cubicBezTo>
                  <a:pt x="113064" y="169623"/>
                  <a:pt x="118165" y="169623"/>
                  <a:pt x="121263" y="166523"/>
                </a:cubicBezTo>
                <a:cubicBezTo>
                  <a:pt x="122115" y="165673"/>
                  <a:pt x="122764" y="164673"/>
                  <a:pt x="123113" y="163622"/>
                </a:cubicBezTo>
                <a:cubicBezTo>
                  <a:pt x="124515" y="159772"/>
                  <a:pt x="127763" y="156870"/>
                  <a:pt x="131764" y="155971"/>
                </a:cubicBezTo>
                <a:cubicBezTo>
                  <a:pt x="135764" y="155071"/>
                  <a:pt x="139963" y="156272"/>
                  <a:pt x="142866" y="159222"/>
                </a:cubicBezTo>
                <a:lnTo>
                  <a:pt x="148268" y="164523"/>
                </a:lnTo>
                <a:cubicBezTo>
                  <a:pt x="154070" y="170323"/>
                  <a:pt x="163470" y="170323"/>
                  <a:pt x="169221" y="164523"/>
                </a:cubicBezTo>
                <a:cubicBezTo>
                  <a:pt x="171922" y="161822"/>
                  <a:pt x="173372" y="158373"/>
                  <a:pt x="173522" y="154822"/>
                </a:cubicBezTo>
                <a:cubicBezTo>
                  <a:pt x="173721" y="150421"/>
                  <a:pt x="176323" y="146521"/>
                  <a:pt x="180323" y="144621"/>
                </a:cubicBezTo>
                <a:cubicBezTo>
                  <a:pt x="184324" y="142721"/>
                  <a:pt x="188974" y="143120"/>
                  <a:pt x="192523" y="145670"/>
                </a:cubicBezTo>
                <a:cubicBezTo>
                  <a:pt x="197225" y="149021"/>
                  <a:pt x="203776" y="148572"/>
                  <a:pt x="207975" y="144370"/>
                </a:cubicBezTo>
                <a:cubicBezTo>
                  <a:pt x="212676" y="139669"/>
                  <a:pt x="212676" y="132069"/>
                  <a:pt x="207975" y="127418"/>
                </a:cubicBezTo>
                <a:lnTo>
                  <a:pt x="170069" y="89514"/>
                </a:lnTo>
                <a:lnTo>
                  <a:pt x="152166" y="106017"/>
                </a:lnTo>
                <a:cubicBezTo>
                  <a:pt x="138513" y="118619"/>
                  <a:pt x="117564" y="118818"/>
                  <a:pt x="103661" y="106466"/>
                </a:cubicBezTo>
                <a:cubicBezTo>
                  <a:pt x="87809" y="92365"/>
                  <a:pt x="87457" y="67762"/>
                  <a:pt x="102861" y="53209"/>
                </a:cubicBezTo>
                <a:lnTo>
                  <a:pt x="137915" y="20105"/>
                </a:lnTo>
                <a:cubicBezTo>
                  <a:pt x="151616" y="7203"/>
                  <a:pt x="169717" y="2"/>
                  <a:pt x="188571" y="2"/>
                </a:cubicBezTo>
                <a:cubicBezTo>
                  <a:pt x="206624" y="2"/>
                  <a:pt x="224076" y="6653"/>
                  <a:pt x="237527" y="18604"/>
                </a:cubicBezTo>
                <a:lnTo>
                  <a:pt x="252579" y="32005"/>
                </a:lnTo>
                <a:lnTo>
                  <a:pt x="272031" y="32005"/>
                </a:lnTo>
                <a:lnTo>
                  <a:pt x="292033" y="32005"/>
                </a:lnTo>
                <a:lnTo>
                  <a:pt x="312036" y="32005"/>
                </a:lnTo>
                <a:cubicBezTo>
                  <a:pt x="316436" y="32005"/>
                  <a:pt x="320037" y="35604"/>
                  <a:pt x="320037" y="40007"/>
                </a:cubicBezTo>
                <a:lnTo>
                  <a:pt x="320037" y="144019"/>
                </a:lnTo>
                <a:cubicBezTo>
                  <a:pt x="320037" y="152869"/>
                  <a:pt x="312887" y="160020"/>
                  <a:pt x="304035" y="160020"/>
                </a:cubicBezTo>
                <a:lnTo>
                  <a:pt x="288033" y="160020"/>
                </a:lnTo>
                <a:cubicBezTo>
                  <a:pt x="282131" y="160020"/>
                  <a:pt x="276931" y="156820"/>
                  <a:pt x="274182" y="152019"/>
                </a:cubicBezTo>
                <a:lnTo>
                  <a:pt x="231725" y="152019"/>
                </a:lnTo>
                <a:cubicBezTo>
                  <a:pt x="230026" y="155370"/>
                  <a:pt x="227776" y="158570"/>
                  <a:pt x="224975" y="161371"/>
                </a:cubicBezTo>
                <a:cubicBezTo>
                  <a:pt x="216424" y="169922"/>
                  <a:pt x="204573" y="173273"/>
                  <a:pt x="193471" y="171421"/>
                </a:cubicBezTo>
                <a:cubicBezTo>
                  <a:pt x="191672" y="175071"/>
                  <a:pt x="189221" y="178472"/>
                  <a:pt x="186171" y="181522"/>
                </a:cubicBezTo>
                <a:cubicBezTo>
                  <a:pt x="172518" y="195173"/>
                  <a:pt x="151168" y="196524"/>
                  <a:pt x="135966" y="185573"/>
                </a:cubicBezTo>
                <a:cubicBezTo>
                  <a:pt x="123414" y="195974"/>
                  <a:pt x="104711" y="195324"/>
                  <a:pt x="92962" y="183522"/>
                </a:cubicBezTo>
                <a:lnTo>
                  <a:pt x="79511" y="170021"/>
                </a:lnTo>
                <a:lnTo>
                  <a:pt x="76010" y="166519"/>
                </a:lnTo>
                <a:lnTo>
                  <a:pt x="58206" y="148718"/>
                </a:lnTo>
                <a:cubicBezTo>
                  <a:pt x="55457" y="145967"/>
                  <a:pt x="51856" y="144368"/>
                  <a:pt x="48006" y="144067"/>
                </a:cubicBezTo>
                <a:cubicBezTo>
                  <a:pt x="48006" y="152867"/>
                  <a:pt x="40805" y="160018"/>
                  <a:pt x="32004" y="160018"/>
                </a:cubicBezTo>
                <a:lnTo>
                  <a:pt x="16002" y="160018"/>
                </a:lnTo>
                <a:cubicBezTo>
                  <a:pt x="7150" y="160018"/>
                  <a:pt x="0" y="152867"/>
                  <a:pt x="0" y="144017"/>
                </a:cubicBezTo>
                <a:lnTo>
                  <a:pt x="0" y="40005"/>
                </a:lnTo>
                <a:cubicBezTo>
                  <a:pt x="0" y="35604"/>
                  <a:pt x="3601" y="32003"/>
                  <a:pt x="8001" y="32003"/>
                </a:cubicBezTo>
                <a:lnTo>
                  <a:pt x="28004" y="32003"/>
                </a:lnTo>
                <a:lnTo>
                  <a:pt x="48006" y="32003"/>
                </a:lnTo>
                <a:lnTo>
                  <a:pt x="57908" y="32003"/>
                </a:lnTo>
                <a:cubicBezTo>
                  <a:pt x="58910" y="32003"/>
                  <a:pt x="59857" y="31654"/>
                  <a:pt x="60558" y="31004"/>
                </a:cubicBezTo>
                <a:lnTo>
                  <a:pt x="73811" y="19202"/>
                </a:lnTo>
                <a:cubicBezTo>
                  <a:pt x="87761" y="6850"/>
                  <a:pt x="105716" y="0"/>
                  <a:pt x="124368" y="0"/>
                </a:cubicBezTo>
                <a:lnTo>
                  <a:pt x="129517" y="0"/>
                </a:lnTo>
                <a:cubicBezTo>
                  <a:pt x="131716" y="0"/>
                  <a:pt x="133969" y="100"/>
                  <a:pt x="136116" y="301"/>
                </a:cubicBezTo>
                <a:lnTo>
                  <a:pt x="136116" y="301"/>
                </a:lnTo>
                <a:moveTo>
                  <a:pt x="272034" y="128016"/>
                </a:moveTo>
                <a:lnTo>
                  <a:pt x="272034" y="56006"/>
                </a:lnTo>
                <a:lnTo>
                  <a:pt x="248031" y="56006"/>
                </a:lnTo>
                <a:cubicBezTo>
                  <a:pt x="245080" y="56006"/>
                  <a:pt x="242229" y="54906"/>
                  <a:pt x="240081" y="52956"/>
                </a:cubicBezTo>
                <a:lnTo>
                  <a:pt x="221628" y="36554"/>
                </a:lnTo>
                <a:cubicBezTo>
                  <a:pt x="212526" y="28453"/>
                  <a:pt x="200774" y="24001"/>
                  <a:pt x="188574" y="24001"/>
                </a:cubicBezTo>
                <a:cubicBezTo>
                  <a:pt x="175872" y="24001"/>
                  <a:pt x="163672" y="28853"/>
                  <a:pt x="154419" y="37553"/>
                </a:cubicBezTo>
                <a:lnTo>
                  <a:pt x="119365" y="70657"/>
                </a:lnTo>
                <a:cubicBezTo>
                  <a:pt x="114216" y="75557"/>
                  <a:pt x="114315" y="83809"/>
                  <a:pt x="119615" y="88509"/>
                </a:cubicBezTo>
                <a:cubicBezTo>
                  <a:pt x="124265" y="92660"/>
                  <a:pt x="131316" y="92560"/>
                  <a:pt x="135867" y="88358"/>
                </a:cubicBezTo>
                <a:lnTo>
                  <a:pt x="171820" y="55153"/>
                </a:lnTo>
                <a:cubicBezTo>
                  <a:pt x="176672" y="50653"/>
                  <a:pt x="184273" y="50952"/>
                  <a:pt x="188772" y="55854"/>
                </a:cubicBezTo>
                <a:cubicBezTo>
                  <a:pt x="193272" y="60753"/>
                  <a:pt x="192974" y="68306"/>
                  <a:pt x="188072" y="72806"/>
                </a:cubicBezTo>
                <a:lnTo>
                  <a:pt x="187671" y="73205"/>
                </a:lnTo>
                <a:lnTo>
                  <a:pt x="224876" y="110411"/>
                </a:lnTo>
                <a:cubicBezTo>
                  <a:pt x="229878" y="115411"/>
                  <a:pt x="233127" y="121563"/>
                  <a:pt x="234577" y="127963"/>
                </a:cubicBezTo>
                <a:lnTo>
                  <a:pt x="271980" y="127963"/>
                </a:lnTo>
                <a:lnTo>
                  <a:pt x="272034" y="128016"/>
                </a:lnTo>
                <a:moveTo>
                  <a:pt x="32004" y="136017"/>
                </a:moveTo>
                <a:cubicBezTo>
                  <a:pt x="32004" y="131598"/>
                  <a:pt x="28423" y="128016"/>
                  <a:pt x="24003" y="128016"/>
                </a:cubicBezTo>
                <a:cubicBezTo>
                  <a:pt x="19583" y="128016"/>
                  <a:pt x="16002" y="131598"/>
                  <a:pt x="16002" y="136017"/>
                </a:cubicBezTo>
                <a:cubicBezTo>
                  <a:pt x="16002" y="140437"/>
                  <a:pt x="19583" y="144019"/>
                  <a:pt x="24003" y="144019"/>
                </a:cubicBezTo>
                <a:cubicBezTo>
                  <a:pt x="28423" y="144019"/>
                  <a:pt x="32004" y="140437"/>
                  <a:pt x="32004" y="136017"/>
                </a:cubicBezTo>
                <a:moveTo>
                  <a:pt x="296037" y="144019"/>
                </a:moveTo>
                <a:cubicBezTo>
                  <a:pt x="300457" y="144019"/>
                  <a:pt x="304038" y="140437"/>
                  <a:pt x="304038" y="136017"/>
                </a:cubicBezTo>
                <a:cubicBezTo>
                  <a:pt x="304038" y="131598"/>
                  <a:pt x="300457" y="128016"/>
                  <a:pt x="296037" y="128016"/>
                </a:cubicBezTo>
                <a:cubicBezTo>
                  <a:pt x="291617" y="128016"/>
                  <a:pt x="288036" y="131598"/>
                  <a:pt x="288036" y="136017"/>
                </a:cubicBezTo>
                <a:cubicBezTo>
                  <a:pt x="288036" y="140437"/>
                  <a:pt x="291617" y="144019"/>
                  <a:pt x="296037" y="144019"/>
                </a:cubicBez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4802911" y="4588540"/>
            <a:ext cx="3200398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Автоматическая проверка веса по породным стандартам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Своевременные предупреждения о возможных проблемах</a:t>
            </a:r>
          </a:p>
        </p:txBody>
      </p:sp>
      <p:sp>
        <p:nvSpPr>
          <p:cNvPr id="14" name="Text 12"/>
          <p:cNvSpPr/>
          <p:nvPr/>
        </p:nvSpPr>
        <p:spPr>
          <a:xfrm>
            <a:off x="5277945" y="4111001"/>
            <a:ext cx="2772782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ru-RU" b="1" dirty="0"/>
              <a:t> </a:t>
            </a:r>
            <a:r>
              <a:rPr lang="ru-RU" sz="1400" b="1" dirty="0"/>
              <a:t>Контроль соответствия нормам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803835" y="4114465"/>
            <a:ext cx="320009" cy="320040"/>
          </a:xfrm>
          <a:custGeom>
            <a:avLst/>
            <a:gdLst/>
            <a:ahLst/>
            <a:cxnLst/>
            <a:rect l="l" t="t" r="r" b="b"/>
            <a:pathLst>
              <a:path w="320009" h="320040">
                <a:moveTo>
                  <a:pt x="100003" y="15874"/>
                </a:moveTo>
                <a:cubicBezTo>
                  <a:pt x="89378" y="5998"/>
                  <a:pt x="75128" y="0"/>
                  <a:pt x="59502" y="0"/>
                </a:cubicBezTo>
                <a:cubicBezTo>
                  <a:pt x="26628" y="0"/>
                  <a:pt x="0" y="26627"/>
                  <a:pt x="0" y="59502"/>
                </a:cubicBezTo>
                <a:cubicBezTo>
                  <a:pt x="0" y="71254"/>
                  <a:pt x="3437" y="82189"/>
                  <a:pt x="9312" y="91439"/>
                </a:cubicBezTo>
                <a:lnTo>
                  <a:pt x="100003" y="15874"/>
                </a:lnTo>
                <a:moveTo>
                  <a:pt x="160004" y="70002"/>
                </a:moveTo>
                <a:cubicBezTo>
                  <a:pt x="220758" y="70002"/>
                  <a:pt x="270007" y="119253"/>
                  <a:pt x="270007" y="180006"/>
                </a:cubicBezTo>
                <a:cubicBezTo>
                  <a:pt x="270007" y="240760"/>
                  <a:pt x="220758" y="290011"/>
                  <a:pt x="160004" y="290011"/>
                </a:cubicBezTo>
                <a:cubicBezTo>
                  <a:pt x="99251" y="290011"/>
                  <a:pt x="50001" y="240760"/>
                  <a:pt x="50001" y="180006"/>
                </a:cubicBezTo>
                <a:cubicBezTo>
                  <a:pt x="50001" y="119253"/>
                  <a:pt x="99251" y="70002"/>
                  <a:pt x="160004" y="70002"/>
                </a:cubicBezTo>
                <a:lnTo>
                  <a:pt x="160004" y="70002"/>
                </a:lnTo>
                <a:moveTo>
                  <a:pt x="160004" y="320008"/>
                </a:moveTo>
                <a:cubicBezTo>
                  <a:pt x="193257" y="320008"/>
                  <a:pt x="223817" y="308384"/>
                  <a:pt x="247818" y="289070"/>
                </a:cubicBezTo>
                <a:lnTo>
                  <a:pt x="274382" y="315633"/>
                </a:lnTo>
                <a:cubicBezTo>
                  <a:pt x="280257" y="321509"/>
                  <a:pt x="289758" y="321509"/>
                  <a:pt x="295570" y="315633"/>
                </a:cubicBezTo>
                <a:cubicBezTo>
                  <a:pt x="301381" y="309757"/>
                  <a:pt x="301445" y="300258"/>
                  <a:pt x="295570" y="294446"/>
                </a:cubicBezTo>
                <a:lnTo>
                  <a:pt x="269006" y="267883"/>
                </a:lnTo>
                <a:cubicBezTo>
                  <a:pt x="288382" y="243883"/>
                  <a:pt x="299944" y="213320"/>
                  <a:pt x="299944" y="180067"/>
                </a:cubicBezTo>
                <a:cubicBezTo>
                  <a:pt x="300008" y="102691"/>
                  <a:pt x="237319" y="40002"/>
                  <a:pt x="160004" y="40002"/>
                </a:cubicBezTo>
                <a:cubicBezTo>
                  <a:pt x="82690" y="40002"/>
                  <a:pt x="20001" y="102691"/>
                  <a:pt x="20001" y="180007"/>
                </a:cubicBezTo>
                <a:cubicBezTo>
                  <a:pt x="20001" y="213259"/>
                  <a:pt x="31627" y="243819"/>
                  <a:pt x="50939" y="267822"/>
                </a:cubicBezTo>
                <a:lnTo>
                  <a:pt x="24375" y="294386"/>
                </a:lnTo>
                <a:cubicBezTo>
                  <a:pt x="18500" y="300262"/>
                  <a:pt x="18500" y="309760"/>
                  <a:pt x="24375" y="315572"/>
                </a:cubicBezTo>
                <a:cubicBezTo>
                  <a:pt x="30251" y="321384"/>
                  <a:pt x="39752" y="321448"/>
                  <a:pt x="45563" y="315572"/>
                </a:cubicBezTo>
                <a:lnTo>
                  <a:pt x="72127" y="289009"/>
                </a:lnTo>
                <a:cubicBezTo>
                  <a:pt x="96127" y="308384"/>
                  <a:pt x="126692" y="319947"/>
                  <a:pt x="159940" y="319947"/>
                </a:cubicBezTo>
                <a:lnTo>
                  <a:pt x="160004" y="320008"/>
                </a:lnTo>
                <a:moveTo>
                  <a:pt x="310696" y="91503"/>
                </a:moveTo>
                <a:cubicBezTo>
                  <a:pt x="316572" y="82254"/>
                  <a:pt x="320009" y="71251"/>
                  <a:pt x="320009" y="59502"/>
                </a:cubicBezTo>
                <a:cubicBezTo>
                  <a:pt x="320009" y="26627"/>
                  <a:pt x="293384" y="0"/>
                  <a:pt x="260506" y="0"/>
                </a:cubicBezTo>
                <a:cubicBezTo>
                  <a:pt x="244880" y="0"/>
                  <a:pt x="230630" y="6001"/>
                  <a:pt x="220006" y="15874"/>
                </a:cubicBezTo>
                <a:lnTo>
                  <a:pt x="310696" y="91503"/>
                </a:lnTo>
                <a:moveTo>
                  <a:pt x="175006" y="115003"/>
                </a:moveTo>
                <a:cubicBezTo>
                  <a:pt x="175006" y="106692"/>
                  <a:pt x="168318" y="100003"/>
                  <a:pt x="160008" y="100003"/>
                </a:cubicBezTo>
                <a:cubicBezTo>
                  <a:pt x="151694" y="100003"/>
                  <a:pt x="145009" y="106692"/>
                  <a:pt x="145009" y="115003"/>
                </a:cubicBezTo>
                <a:lnTo>
                  <a:pt x="145009" y="180006"/>
                </a:lnTo>
                <a:cubicBezTo>
                  <a:pt x="145009" y="184007"/>
                  <a:pt x="146570" y="187819"/>
                  <a:pt x="149383" y="190632"/>
                </a:cubicBezTo>
                <a:lnTo>
                  <a:pt x="179384" y="220632"/>
                </a:lnTo>
                <a:cubicBezTo>
                  <a:pt x="185259" y="226508"/>
                  <a:pt x="194760" y="226508"/>
                  <a:pt x="200572" y="220632"/>
                </a:cubicBezTo>
                <a:cubicBezTo>
                  <a:pt x="206383" y="214756"/>
                  <a:pt x="206447" y="205258"/>
                  <a:pt x="200572" y="199446"/>
                </a:cubicBezTo>
                <a:lnTo>
                  <a:pt x="174945" y="173820"/>
                </a:lnTo>
                <a:lnTo>
                  <a:pt x="174945" y="115006"/>
                </a:lnTo>
                <a:lnTo>
                  <a:pt x="175006" y="115003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8453072" y="2413244"/>
            <a:ext cx="32004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Задавайте любые вопросы по уходу и поведению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Умный анализ срочности и точные ответы на основе данных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8937361" y="1953033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/>
              <a:t>AI-</a:t>
            </a:r>
            <a:r>
              <a:rPr lang="ru-RU" sz="1400" b="1" dirty="0"/>
              <a:t>консультант 24/7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8453072" y="1980163"/>
            <a:ext cx="320040" cy="280096"/>
          </a:xfrm>
          <a:custGeom>
            <a:avLst/>
            <a:gdLst/>
            <a:ahLst/>
            <a:cxnLst/>
            <a:rect l="l" t="t" r="r" b="b"/>
            <a:pathLst>
              <a:path w="320040" h="280096">
                <a:moveTo>
                  <a:pt x="121218" y="98555"/>
                </a:moveTo>
                <a:cubicBezTo>
                  <a:pt x="101027" y="105182"/>
                  <a:pt x="77395" y="88802"/>
                  <a:pt x="68457" y="61985"/>
                </a:cubicBezTo>
                <a:cubicBezTo>
                  <a:pt x="59518" y="35166"/>
                  <a:pt x="68645" y="8097"/>
                  <a:pt x="88837" y="1470"/>
                </a:cubicBezTo>
                <a:cubicBezTo>
                  <a:pt x="109028" y="-5157"/>
                  <a:pt x="132660" y="11223"/>
                  <a:pt x="141599" y="38040"/>
                </a:cubicBezTo>
                <a:cubicBezTo>
                  <a:pt x="150537" y="64859"/>
                  <a:pt x="141410" y="91928"/>
                  <a:pt x="121218" y="98555"/>
                </a:cubicBezTo>
                <a:moveTo>
                  <a:pt x="257309" y="104120"/>
                </a:moveTo>
                <a:cubicBezTo>
                  <a:pt x="269125" y="83866"/>
                  <a:pt x="291067" y="74550"/>
                  <a:pt x="306384" y="83303"/>
                </a:cubicBezTo>
                <a:cubicBezTo>
                  <a:pt x="321701" y="92056"/>
                  <a:pt x="324575" y="115624"/>
                  <a:pt x="312759" y="135878"/>
                </a:cubicBezTo>
                <a:cubicBezTo>
                  <a:pt x="300943" y="156131"/>
                  <a:pt x="279001" y="165447"/>
                  <a:pt x="263684" y="156694"/>
                </a:cubicBezTo>
                <a:cubicBezTo>
                  <a:pt x="248367" y="147941"/>
                  <a:pt x="245493" y="124374"/>
                  <a:pt x="257309" y="104120"/>
                </a:cubicBezTo>
                <a:lnTo>
                  <a:pt x="257309" y="104120"/>
                </a:lnTo>
                <a:moveTo>
                  <a:pt x="62702" y="104120"/>
                </a:moveTo>
                <a:cubicBezTo>
                  <a:pt x="74518" y="124374"/>
                  <a:pt x="71641" y="147941"/>
                  <a:pt x="56327" y="156694"/>
                </a:cubicBezTo>
                <a:cubicBezTo>
                  <a:pt x="41010" y="165447"/>
                  <a:pt x="19007" y="156131"/>
                  <a:pt x="7252" y="135878"/>
                </a:cubicBezTo>
                <a:cubicBezTo>
                  <a:pt x="-4500" y="115624"/>
                  <a:pt x="-1687" y="92056"/>
                  <a:pt x="13627" y="83303"/>
                </a:cubicBezTo>
                <a:cubicBezTo>
                  <a:pt x="28944" y="74550"/>
                  <a:pt x="50947" y="83866"/>
                  <a:pt x="62702" y="104120"/>
                </a:cubicBezTo>
                <a:moveTo>
                  <a:pt x="173478" y="38043"/>
                </a:moveTo>
                <a:cubicBezTo>
                  <a:pt x="182416" y="11223"/>
                  <a:pt x="206048" y="-5154"/>
                  <a:pt x="226240" y="1473"/>
                </a:cubicBezTo>
                <a:cubicBezTo>
                  <a:pt x="246431" y="8100"/>
                  <a:pt x="255558" y="35169"/>
                  <a:pt x="246620" y="61988"/>
                </a:cubicBezTo>
                <a:cubicBezTo>
                  <a:pt x="237681" y="88807"/>
                  <a:pt x="214049" y="105184"/>
                  <a:pt x="193858" y="98557"/>
                </a:cubicBezTo>
                <a:cubicBezTo>
                  <a:pt x="173667" y="91930"/>
                  <a:pt x="164539" y="64862"/>
                  <a:pt x="173478" y="38043"/>
                </a:cubicBezTo>
                <a:lnTo>
                  <a:pt x="173478" y="38043"/>
                </a:lnTo>
                <a:moveTo>
                  <a:pt x="71455" y="236088"/>
                </a:moveTo>
                <a:cubicBezTo>
                  <a:pt x="70582" y="238401"/>
                  <a:pt x="70018" y="241401"/>
                  <a:pt x="70018" y="244964"/>
                </a:cubicBezTo>
                <a:cubicBezTo>
                  <a:pt x="70018" y="247776"/>
                  <a:pt x="72268" y="250028"/>
                  <a:pt x="75081" y="250028"/>
                </a:cubicBezTo>
                <a:lnTo>
                  <a:pt x="77206" y="250028"/>
                </a:lnTo>
                <a:cubicBezTo>
                  <a:pt x="78583" y="250028"/>
                  <a:pt x="79895" y="249779"/>
                  <a:pt x="81146" y="249277"/>
                </a:cubicBezTo>
                <a:lnTo>
                  <a:pt x="126595" y="231085"/>
                </a:lnTo>
                <a:cubicBezTo>
                  <a:pt x="148038" y="222520"/>
                  <a:pt x="171980" y="222520"/>
                  <a:pt x="193487" y="231085"/>
                </a:cubicBezTo>
                <a:lnTo>
                  <a:pt x="238936" y="249277"/>
                </a:lnTo>
                <a:cubicBezTo>
                  <a:pt x="240187" y="249779"/>
                  <a:pt x="241560" y="250028"/>
                  <a:pt x="242875" y="250028"/>
                </a:cubicBezTo>
                <a:lnTo>
                  <a:pt x="245000" y="250028"/>
                </a:lnTo>
                <a:cubicBezTo>
                  <a:pt x="247813" y="250028"/>
                  <a:pt x="250063" y="247779"/>
                  <a:pt x="250063" y="244964"/>
                </a:cubicBezTo>
                <a:cubicBezTo>
                  <a:pt x="250063" y="241401"/>
                  <a:pt x="249500" y="238463"/>
                  <a:pt x="248626" y="236088"/>
                </a:cubicBezTo>
                <a:cubicBezTo>
                  <a:pt x="220120" y="159633"/>
                  <a:pt x="172921" y="150006"/>
                  <a:pt x="160043" y="150006"/>
                </a:cubicBezTo>
                <a:cubicBezTo>
                  <a:pt x="147164" y="150006"/>
                  <a:pt x="99968" y="159633"/>
                  <a:pt x="71459" y="236088"/>
                </a:cubicBezTo>
                <a:lnTo>
                  <a:pt x="71455" y="236088"/>
                </a:lnTo>
                <a:moveTo>
                  <a:pt x="43324" y="225646"/>
                </a:moveTo>
                <a:cubicBezTo>
                  <a:pt x="76080" y="137751"/>
                  <a:pt x="134282" y="119996"/>
                  <a:pt x="160036" y="119996"/>
                </a:cubicBezTo>
                <a:cubicBezTo>
                  <a:pt x="185793" y="119996"/>
                  <a:pt x="243992" y="137751"/>
                  <a:pt x="276748" y="225646"/>
                </a:cubicBezTo>
                <a:cubicBezTo>
                  <a:pt x="279062" y="231836"/>
                  <a:pt x="280061" y="238398"/>
                  <a:pt x="280061" y="245025"/>
                </a:cubicBezTo>
                <a:cubicBezTo>
                  <a:pt x="280061" y="264405"/>
                  <a:pt x="264369" y="280096"/>
                  <a:pt x="244991" y="280096"/>
                </a:cubicBezTo>
                <a:lnTo>
                  <a:pt x="242866" y="280096"/>
                </a:lnTo>
                <a:cubicBezTo>
                  <a:pt x="237678" y="280096"/>
                  <a:pt x="232551" y="279096"/>
                  <a:pt x="227737" y="277158"/>
                </a:cubicBezTo>
                <a:lnTo>
                  <a:pt x="182288" y="258966"/>
                </a:lnTo>
                <a:cubicBezTo>
                  <a:pt x="167973" y="253216"/>
                  <a:pt x="152032" y="253216"/>
                  <a:pt x="137716" y="258966"/>
                </a:cubicBezTo>
                <a:lnTo>
                  <a:pt x="92268" y="277158"/>
                </a:lnTo>
                <a:cubicBezTo>
                  <a:pt x="87454" y="279096"/>
                  <a:pt x="82327" y="280096"/>
                  <a:pt x="77139" y="280096"/>
                </a:cubicBezTo>
                <a:lnTo>
                  <a:pt x="75014" y="280096"/>
                </a:lnTo>
                <a:cubicBezTo>
                  <a:pt x="55636" y="280096"/>
                  <a:pt x="39944" y="264405"/>
                  <a:pt x="39944" y="245025"/>
                </a:cubicBezTo>
                <a:cubicBezTo>
                  <a:pt x="39944" y="238463"/>
                  <a:pt x="40946" y="231836"/>
                  <a:pt x="43257" y="225646"/>
                </a:cubicBezTo>
                <a:lnTo>
                  <a:pt x="43324" y="225646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4802910" y="2413244"/>
            <a:ext cx="32004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Создайте анкету питомца: порода, возраст, вес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Получайте советы, учитывающие именно вашего ежа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277944" y="1956728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/>
              <a:t>Персональный профиль здоровья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803819" y="1992195"/>
            <a:ext cx="320040" cy="256032"/>
          </a:xfrm>
          <a:custGeom>
            <a:avLst/>
            <a:gdLst/>
            <a:ahLst/>
            <a:cxnLst/>
            <a:rect l="l" t="t" r="r" b="b"/>
            <a:pathLst>
              <a:path w="320040" h="256032">
                <a:moveTo>
                  <a:pt x="160020" y="0"/>
                </a:moveTo>
                <a:cubicBezTo>
                  <a:pt x="166670" y="0"/>
                  <a:pt x="172022" y="5351"/>
                  <a:pt x="172022" y="12003"/>
                </a:cubicBezTo>
                <a:lnTo>
                  <a:pt x="172022" y="48008"/>
                </a:lnTo>
                <a:lnTo>
                  <a:pt x="224028" y="48008"/>
                </a:lnTo>
                <a:cubicBezTo>
                  <a:pt x="250531" y="48008"/>
                  <a:pt x="272034" y="69510"/>
                  <a:pt x="272034" y="96014"/>
                </a:cubicBezTo>
                <a:lnTo>
                  <a:pt x="272034" y="208028"/>
                </a:lnTo>
                <a:cubicBezTo>
                  <a:pt x="272034" y="234533"/>
                  <a:pt x="250531" y="256034"/>
                  <a:pt x="224028" y="256034"/>
                </a:cubicBezTo>
                <a:lnTo>
                  <a:pt x="96012" y="256034"/>
                </a:lnTo>
                <a:cubicBezTo>
                  <a:pt x="69509" y="256034"/>
                  <a:pt x="48006" y="234533"/>
                  <a:pt x="48006" y="208028"/>
                </a:cubicBezTo>
                <a:lnTo>
                  <a:pt x="48006" y="96014"/>
                </a:lnTo>
                <a:cubicBezTo>
                  <a:pt x="48006" y="69510"/>
                  <a:pt x="69509" y="48008"/>
                  <a:pt x="96012" y="48008"/>
                </a:cubicBezTo>
                <a:lnTo>
                  <a:pt x="148019" y="48008"/>
                </a:lnTo>
                <a:lnTo>
                  <a:pt x="148019" y="12005"/>
                </a:lnTo>
                <a:cubicBezTo>
                  <a:pt x="148019" y="5354"/>
                  <a:pt x="153370" y="5"/>
                  <a:pt x="160020" y="5"/>
                </a:cubicBezTo>
                <a:lnTo>
                  <a:pt x="160020" y="0"/>
                </a:lnTo>
                <a:moveTo>
                  <a:pt x="96012" y="72009"/>
                </a:moveTo>
                <a:cubicBezTo>
                  <a:pt x="82759" y="72009"/>
                  <a:pt x="72009" y="82760"/>
                  <a:pt x="72009" y="96012"/>
                </a:cubicBezTo>
                <a:lnTo>
                  <a:pt x="72009" y="208026"/>
                </a:lnTo>
                <a:cubicBezTo>
                  <a:pt x="72009" y="221278"/>
                  <a:pt x="82759" y="232029"/>
                  <a:pt x="96012" y="232029"/>
                </a:cubicBezTo>
                <a:lnTo>
                  <a:pt x="224028" y="232029"/>
                </a:lnTo>
                <a:cubicBezTo>
                  <a:pt x="237281" y="232029"/>
                  <a:pt x="248031" y="221278"/>
                  <a:pt x="248031" y="208026"/>
                </a:cubicBezTo>
                <a:lnTo>
                  <a:pt x="248031" y="96012"/>
                </a:lnTo>
                <a:cubicBezTo>
                  <a:pt x="248031" y="82760"/>
                  <a:pt x="237281" y="72009"/>
                  <a:pt x="224028" y="72009"/>
                </a:cubicBezTo>
                <a:lnTo>
                  <a:pt x="160020" y="72009"/>
                </a:lnTo>
                <a:lnTo>
                  <a:pt x="96012" y="72009"/>
                </a:lnTo>
                <a:moveTo>
                  <a:pt x="24003" y="112014"/>
                </a:moveTo>
                <a:lnTo>
                  <a:pt x="32004" y="112014"/>
                </a:lnTo>
                <a:lnTo>
                  <a:pt x="32004" y="208026"/>
                </a:lnTo>
                <a:lnTo>
                  <a:pt x="24003" y="208026"/>
                </a:lnTo>
                <a:cubicBezTo>
                  <a:pt x="10750" y="208026"/>
                  <a:pt x="0" y="197275"/>
                  <a:pt x="0" y="184023"/>
                </a:cubicBezTo>
                <a:lnTo>
                  <a:pt x="0" y="136017"/>
                </a:lnTo>
                <a:cubicBezTo>
                  <a:pt x="0" y="122765"/>
                  <a:pt x="10750" y="112014"/>
                  <a:pt x="24003" y="112014"/>
                </a:cubicBezTo>
                <a:lnTo>
                  <a:pt x="24003" y="112014"/>
                </a:lnTo>
                <a:moveTo>
                  <a:pt x="296037" y="112014"/>
                </a:moveTo>
                <a:cubicBezTo>
                  <a:pt x="309290" y="112014"/>
                  <a:pt x="320040" y="122765"/>
                  <a:pt x="320040" y="136017"/>
                </a:cubicBezTo>
                <a:lnTo>
                  <a:pt x="320040" y="184023"/>
                </a:lnTo>
                <a:cubicBezTo>
                  <a:pt x="320040" y="197275"/>
                  <a:pt x="309290" y="208026"/>
                  <a:pt x="296037" y="208026"/>
                </a:cubicBezTo>
                <a:lnTo>
                  <a:pt x="288036" y="208026"/>
                </a:lnTo>
                <a:lnTo>
                  <a:pt x="288036" y="112014"/>
                </a:lnTo>
                <a:lnTo>
                  <a:pt x="296037" y="112014"/>
                </a:lnTo>
                <a:moveTo>
                  <a:pt x="104013" y="192024"/>
                </a:moveTo>
                <a:lnTo>
                  <a:pt x="120015" y="192024"/>
                </a:lnTo>
                <a:cubicBezTo>
                  <a:pt x="124416" y="192024"/>
                  <a:pt x="128016" y="195624"/>
                  <a:pt x="128016" y="200025"/>
                </a:cubicBezTo>
                <a:cubicBezTo>
                  <a:pt x="128016" y="204426"/>
                  <a:pt x="124416" y="208026"/>
                  <a:pt x="120015" y="208026"/>
                </a:cubicBezTo>
                <a:lnTo>
                  <a:pt x="104013" y="208026"/>
                </a:lnTo>
                <a:cubicBezTo>
                  <a:pt x="99612" y="208026"/>
                  <a:pt x="96012" y="204426"/>
                  <a:pt x="96012" y="200025"/>
                </a:cubicBezTo>
                <a:cubicBezTo>
                  <a:pt x="96012" y="195624"/>
                  <a:pt x="99612" y="192024"/>
                  <a:pt x="104013" y="192024"/>
                </a:cubicBezTo>
                <a:moveTo>
                  <a:pt x="152019" y="192024"/>
                </a:moveTo>
                <a:lnTo>
                  <a:pt x="168021" y="192024"/>
                </a:lnTo>
                <a:cubicBezTo>
                  <a:pt x="172422" y="192024"/>
                  <a:pt x="176022" y="195624"/>
                  <a:pt x="176022" y="200025"/>
                </a:cubicBezTo>
                <a:cubicBezTo>
                  <a:pt x="176022" y="204426"/>
                  <a:pt x="172422" y="208026"/>
                  <a:pt x="168021" y="208026"/>
                </a:cubicBezTo>
                <a:lnTo>
                  <a:pt x="152019" y="208026"/>
                </a:lnTo>
                <a:cubicBezTo>
                  <a:pt x="147618" y="208026"/>
                  <a:pt x="144018" y="204426"/>
                  <a:pt x="144018" y="200025"/>
                </a:cubicBezTo>
                <a:cubicBezTo>
                  <a:pt x="144018" y="195624"/>
                  <a:pt x="147618" y="192024"/>
                  <a:pt x="152019" y="192024"/>
                </a:cubicBezTo>
                <a:moveTo>
                  <a:pt x="200025" y="192024"/>
                </a:moveTo>
                <a:lnTo>
                  <a:pt x="216027" y="192024"/>
                </a:lnTo>
                <a:cubicBezTo>
                  <a:pt x="220428" y="192024"/>
                  <a:pt x="224028" y="195624"/>
                  <a:pt x="224028" y="200025"/>
                </a:cubicBezTo>
                <a:cubicBezTo>
                  <a:pt x="224028" y="204426"/>
                  <a:pt x="220428" y="208026"/>
                  <a:pt x="216027" y="208026"/>
                </a:cubicBezTo>
                <a:lnTo>
                  <a:pt x="200025" y="208026"/>
                </a:lnTo>
                <a:cubicBezTo>
                  <a:pt x="195624" y="208026"/>
                  <a:pt x="192024" y="204426"/>
                  <a:pt x="192024" y="200025"/>
                </a:cubicBezTo>
                <a:cubicBezTo>
                  <a:pt x="192024" y="195624"/>
                  <a:pt x="195624" y="192024"/>
                  <a:pt x="200025" y="192024"/>
                </a:cubicBezTo>
                <a:moveTo>
                  <a:pt x="100013" y="128016"/>
                </a:moveTo>
                <a:cubicBezTo>
                  <a:pt x="100013" y="116968"/>
                  <a:pt x="108967" y="108015"/>
                  <a:pt x="120015" y="108015"/>
                </a:cubicBezTo>
                <a:cubicBezTo>
                  <a:pt x="131063" y="108015"/>
                  <a:pt x="140017" y="116971"/>
                  <a:pt x="140017" y="128018"/>
                </a:cubicBezTo>
                <a:cubicBezTo>
                  <a:pt x="140017" y="139066"/>
                  <a:pt x="131063" y="148022"/>
                  <a:pt x="120015" y="148022"/>
                </a:cubicBezTo>
                <a:cubicBezTo>
                  <a:pt x="108967" y="148022"/>
                  <a:pt x="100013" y="139066"/>
                  <a:pt x="100013" y="128021"/>
                </a:cubicBezTo>
                <a:lnTo>
                  <a:pt x="100013" y="128016"/>
                </a:lnTo>
                <a:moveTo>
                  <a:pt x="200025" y="108015"/>
                </a:moveTo>
                <a:cubicBezTo>
                  <a:pt x="211073" y="108015"/>
                  <a:pt x="220028" y="116971"/>
                  <a:pt x="220028" y="128018"/>
                </a:cubicBezTo>
                <a:cubicBezTo>
                  <a:pt x="220028" y="139066"/>
                  <a:pt x="211073" y="148022"/>
                  <a:pt x="200025" y="148022"/>
                </a:cubicBezTo>
                <a:cubicBezTo>
                  <a:pt x="188977" y="148022"/>
                  <a:pt x="180023" y="139066"/>
                  <a:pt x="180023" y="128021"/>
                </a:cubicBezTo>
                <a:cubicBezTo>
                  <a:pt x="180023" y="116973"/>
                  <a:pt x="188977" y="108020"/>
                  <a:pt x="200025" y="108020"/>
                </a:cubicBezTo>
                <a:lnTo>
                  <a:pt x="200025" y="108015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4787181" y="447"/>
            <a:ext cx="6866291" cy="102825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2400" b="1" dirty="0" err="1"/>
              <a:t>HedgeAiCare</a:t>
            </a:r>
            <a:r>
              <a:rPr lang="ru-RU" sz="2400" b="1" dirty="0"/>
              <a:t> — умная забота в каждом сообщении</a:t>
            </a:r>
            <a:endParaRPr lang="en-US" sz="4000" dirty="0"/>
          </a:p>
        </p:txBody>
      </p:sp>
      <p:sp>
        <p:nvSpPr>
          <p:cNvPr id="23" name="Text 21"/>
          <p:cNvSpPr/>
          <p:nvPr/>
        </p:nvSpPr>
        <p:spPr>
          <a:xfrm>
            <a:off x="4775939" y="-167668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4865939" y="-96742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ea typeface="Outfit Bold" pitchFamily="34" charset="-122"/>
              </a:rPr>
              <a:t>2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04173" y="-167668"/>
            <a:ext cx="92364" cy="1828800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7DF59A-B9A4-DC41-83EA-BF3D13048D21}"/>
              </a:ext>
            </a:extLst>
          </p:cNvPr>
          <p:cNvSpPr txBox="1"/>
          <p:nvPr/>
        </p:nvSpPr>
        <p:spPr>
          <a:xfrm>
            <a:off x="4663438" y="1076785"/>
            <a:ext cx="7548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ru-RU" dirty="0"/>
            </a:br>
            <a:r>
              <a:rPr lang="ru-RU" i="1" dirty="0"/>
              <a:t>Все, что нужно для счастливой жизни колючего друга, в одном боте</a:t>
            </a:r>
            <a:endParaRPr lang="ru-RU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25D5FE4-848E-74E8-7CCC-8FD1CD24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56" r="39304"/>
          <a:stretch>
            <a:fillRect/>
          </a:stretch>
        </p:blipFill>
        <p:spPr>
          <a:xfrm>
            <a:off x="382782" y="-179468"/>
            <a:ext cx="3902536" cy="70374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03" y="-6611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-6164"/>
            <a:ext cx="365760" cy="6857553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53546" y="2119845"/>
            <a:ext cx="320040" cy="320040"/>
          </a:xfrm>
          <a:prstGeom prst="rect">
            <a:avLst/>
          </a:prstGeom>
          <a:solidFill>
            <a:srgbClr val="C2F0DD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02799" y="2119845"/>
            <a:ext cx="320040" cy="320040"/>
          </a:xfrm>
          <a:prstGeom prst="rect">
            <a:avLst/>
          </a:prstGeom>
          <a:solidFill>
            <a:srgbClr val="C2F0DD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502799" y="4274119"/>
            <a:ext cx="320040" cy="320040"/>
          </a:xfrm>
          <a:prstGeom prst="rect">
            <a:avLst/>
          </a:prstGeom>
          <a:solidFill>
            <a:srgbClr val="C2F0DD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53546" y="4274119"/>
            <a:ext cx="320040" cy="320040"/>
          </a:xfrm>
          <a:prstGeom prst="rect">
            <a:avLst/>
          </a:prstGeom>
          <a:solidFill>
            <a:srgbClr val="C2F0DD">
              <a:alpha val="5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51662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8588923" y="6611"/>
            <a:ext cx="3657600" cy="6857107"/>
          </a:xfrm>
          <a:prstGeom prst="rect">
            <a:avLst/>
          </a:prstGeom>
          <a:blipFill>
            <a:blip r:embed="rId3"/>
            <a:srcRect/>
            <a:stretch>
              <a:fillRect l="-90497" r="-90497"/>
            </a:stretch>
          </a:blip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02799" y="4748194"/>
            <a:ext cx="32004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объединяет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технологии и заботу, делая уход за ежом простым и приятным.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939670" y="4278254"/>
            <a:ext cx="276353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Технологии и забота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500915" y="4295863"/>
            <a:ext cx="323808" cy="276551"/>
          </a:xfrm>
          <a:custGeom>
            <a:avLst/>
            <a:gdLst/>
            <a:ahLst/>
            <a:cxnLst/>
            <a:rect l="l" t="t" r="r" b="b"/>
            <a:pathLst>
              <a:path w="323808" h="276551">
                <a:moveTo>
                  <a:pt x="142806" y="269026"/>
                </a:moveTo>
                <a:lnTo>
                  <a:pt x="141226" y="267572"/>
                </a:lnTo>
                <a:lnTo>
                  <a:pt x="30422" y="164675"/>
                </a:lnTo>
                <a:cubicBezTo>
                  <a:pt x="11006" y="146650"/>
                  <a:pt x="0" y="121353"/>
                  <a:pt x="0" y="94854"/>
                </a:cubicBezTo>
                <a:lnTo>
                  <a:pt x="0" y="92766"/>
                </a:lnTo>
                <a:cubicBezTo>
                  <a:pt x="0" y="48242"/>
                  <a:pt x="31623" y="10044"/>
                  <a:pt x="75386" y="1695"/>
                </a:cubicBezTo>
                <a:cubicBezTo>
                  <a:pt x="100303" y="-3111"/>
                  <a:pt x="125790" y="2644"/>
                  <a:pt x="146092" y="16936"/>
                </a:cubicBezTo>
                <a:cubicBezTo>
                  <a:pt x="151785" y="20985"/>
                  <a:pt x="157095" y="25664"/>
                  <a:pt x="161904" y="31040"/>
                </a:cubicBezTo>
                <a:cubicBezTo>
                  <a:pt x="164559" y="28004"/>
                  <a:pt x="167405" y="25222"/>
                  <a:pt x="170443" y="22627"/>
                </a:cubicBezTo>
                <a:cubicBezTo>
                  <a:pt x="172784" y="20603"/>
                  <a:pt x="175187" y="18706"/>
                  <a:pt x="177715" y="16936"/>
                </a:cubicBezTo>
                <a:lnTo>
                  <a:pt x="177715" y="16936"/>
                </a:lnTo>
                <a:cubicBezTo>
                  <a:pt x="198018" y="2644"/>
                  <a:pt x="223505" y="-3111"/>
                  <a:pt x="248422" y="1632"/>
                </a:cubicBezTo>
                <a:cubicBezTo>
                  <a:pt x="292188" y="9981"/>
                  <a:pt x="323808" y="48242"/>
                  <a:pt x="323808" y="92766"/>
                </a:cubicBezTo>
                <a:lnTo>
                  <a:pt x="323808" y="94854"/>
                </a:lnTo>
                <a:cubicBezTo>
                  <a:pt x="323808" y="121354"/>
                  <a:pt x="312805" y="146650"/>
                  <a:pt x="293386" y="164675"/>
                </a:cubicBezTo>
                <a:lnTo>
                  <a:pt x="182582" y="267572"/>
                </a:lnTo>
                <a:lnTo>
                  <a:pt x="181002" y="269026"/>
                </a:lnTo>
                <a:cubicBezTo>
                  <a:pt x="175815" y="273833"/>
                  <a:pt x="168986" y="276551"/>
                  <a:pt x="161904" y="276551"/>
                </a:cubicBezTo>
                <a:cubicBezTo>
                  <a:pt x="154822" y="276551"/>
                  <a:pt x="147990" y="273896"/>
                  <a:pt x="142806" y="269026"/>
                </a:cubicBezTo>
                <a:lnTo>
                  <a:pt x="142806" y="269026"/>
                </a:lnTo>
                <a:moveTo>
                  <a:pt x="151215" y="64622"/>
                </a:moveTo>
                <a:cubicBezTo>
                  <a:pt x="150962" y="64431"/>
                  <a:pt x="150772" y="64179"/>
                  <a:pt x="150584" y="63925"/>
                </a:cubicBezTo>
                <a:lnTo>
                  <a:pt x="139325" y="51275"/>
                </a:lnTo>
                <a:lnTo>
                  <a:pt x="139260" y="51212"/>
                </a:lnTo>
                <a:lnTo>
                  <a:pt x="139260" y="51212"/>
                </a:lnTo>
                <a:cubicBezTo>
                  <a:pt x="124650" y="34831"/>
                  <a:pt x="102579" y="27367"/>
                  <a:pt x="81075" y="31480"/>
                </a:cubicBezTo>
                <a:cubicBezTo>
                  <a:pt x="51602" y="37108"/>
                  <a:pt x="30354" y="62785"/>
                  <a:pt x="30354" y="92763"/>
                </a:cubicBezTo>
                <a:lnTo>
                  <a:pt x="30354" y="94851"/>
                </a:lnTo>
                <a:cubicBezTo>
                  <a:pt x="30354" y="112877"/>
                  <a:pt x="37879" y="130142"/>
                  <a:pt x="51097" y="142410"/>
                </a:cubicBezTo>
                <a:lnTo>
                  <a:pt x="161901" y="245306"/>
                </a:lnTo>
                <a:lnTo>
                  <a:pt x="272705" y="142410"/>
                </a:lnTo>
                <a:cubicBezTo>
                  <a:pt x="285922" y="130139"/>
                  <a:pt x="293448" y="112874"/>
                  <a:pt x="293448" y="94851"/>
                </a:cubicBezTo>
                <a:lnTo>
                  <a:pt x="293448" y="92763"/>
                </a:lnTo>
                <a:cubicBezTo>
                  <a:pt x="293448" y="62849"/>
                  <a:pt x="272196" y="37110"/>
                  <a:pt x="242788" y="31480"/>
                </a:cubicBezTo>
                <a:cubicBezTo>
                  <a:pt x="221284" y="27370"/>
                  <a:pt x="199148" y="34895"/>
                  <a:pt x="184603" y="51212"/>
                </a:cubicBezTo>
                <a:cubicBezTo>
                  <a:pt x="184603" y="51212"/>
                  <a:pt x="184603" y="51212"/>
                  <a:pt x="184538" y="51275"/>
                </a:cubicBezTo>
                <a:cubicBezTo>
                  <a:pt x="184473" y="51339"/>
                  <a:pt x="184538" y="51275"/>
                  <a:pt x="184473" y="51339"/>
                </a:cubicBezTo>
                <a:lnTo>
                  <a:pt x="173215" y="63988"/>
                </a:lnTo>
                <a:cubicBezTo>
                  <a:pt x="173023" y="64240"/>
                  <a:pt x="172771" y="64431"/>
                  <a:pt x="172583" y="64685"/>
                </a:cubicBezTo>
                <a:cubicBezTo>
                  <a:pt x="169737" y="67531"/>
                  <a:pt x="165880" y="69113"/>
                  <a:pt x="161894" y="69113"/>
                </a:cubicBezTo>
                <a:cubicBezTo>
                  <a:pt x="157911" y="69113"/>
                  <a:pt x="154052" y="67531"/>
                  <a:pt x="151205" y="64685"/>
                </a:cubicBezTo>
                <a:lnTo>
                  <a:pt x="151215" y="64622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52638" y="4748194"/>
            <a:ext cx="3200398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Все функции доступны через привычный мессенджер Telegram, без необходимости устанавливать дополнительные приложения.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1280254" y="4270655"/>
            <a:ext cx="2772782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Мгновенная экспертиза в </a:t>
            </a:r>
            <a:r>
              <a:rPr lang="en-US" sz="1400" b="1" dirty="0">
                <a:solidFill>
                  <a:srgbClr val="000000"/>
                </a:solidFill>
                <a:ea typeface="outfit" pitchFamily="34" charset="-122"/>
              </a:rPr>
              <a:t>Telegram</a:t>
            </a:r>
          </a:p>
        </p:txBody>
      </p:sp>
      <p:sp>
        <p:nvSpPr>
          <p:cNvPr id="15" name="Text 13"/>
          <p:cNvSpPr/>
          <p:nvPr/>
        </p:nvSpPr>
        <p:spPr>
          <a:xfrm>
            <a:off x="851662" y="4304605"/>
            <a:ext cx="323808" cy="259068"/>
          </a:xfrm>
          <a:custGeom>
            <a:avLst/>
            <a:gdLst/>
            <a:ahLst/>
            <a:cxnLst/>
            <a:rect l="l" t="t" r="r" b="b"/>
            <a:pathLst>
              <a:path w="323808" h="259068">
                <a:moveTo>
                  <a:pt x="24286" y="36428"/>
                </a:moveTo>
                <a:cubicBezTo>
                  <a:pt x="24286" y="29700"/>
                  <a:pt x="29700" y="24285"/>
                  <a:pt x="36428" y="24285"/>
                </a:cubicBezTo>
                <a:lnTo>
                  <a:pt x="174047" y="24285"/>
                </a:lnTo>
                <a:cubicBezTo>
                  <a:pt x="180776" y="24285"/>
                  <a:pt x="186190" y="29700"/>
                  <a:pt x="186190" y="36428"/>
                </a:cubicBezTo>
                <a:lnTo>
                  <a:pt x="186190" y="125474"/>
                </a:lnTo>
                <a:cubicBezTo>
                  <a:pt x="186190" y="132202"/>
                  <a:pt x="180775" y="137617"/>
                  <a:pt x="174047" y="137617"/>
                </a:cubicBezTo>
                <a:lnTo>
                  <a:pt x="109285" y="137617"/>
                </a:lnTo>
                <a:cubicBezTo>
                  <a:pt x="106908" y="137617"/>
                  <a:pt x="104528" y="138324"/>
                  <a:pt x="102556" y="139640"/>
                </a:cubicBezTo>
                <a:lnTo>
                  <a:pt x="72857" y="159474"/>
                </a:lnTo>
                <a:lnTo>
                  <a:pt x="72857" y="149759"/>
                </a:lnTo>
                <a:cubicBezTo>
                  <a:pt x="72857" y="143031"/>
                  <a:pt x="67443" y="137617"/>
                  <a:pt x="60714" y="137617"/>
                </a:cubicBezTo>
                <a:lnTo>
                  <a:pt x="36428" y="137617"/>
                </a:lnTo>
                <a:cubicBezTo>
                  <a:pt x="29700" y="137617"/>
                  <a:pt x="24286" y="132202"/>
                  <a:pt x="24286" y="125474"/>
                </a:cubicBezTo>
                <a:lnTo>
                  <a:pt x="24286" y="36428"/>
                </a:lnTo>
                <a:moveTo>
                  <a:pt x="36428" y="0"/>
                </a:moveTo>
                <a:cubicBezTo>
                  <a:pt x="16291" y="0"/>
                  <a:pt x="0" y="16293"/>
                  <a:pt x="0" y="36428"/>
                </a:cubicBezTo>
                <a:lnTo>
                  <a:pt x="0" y="125474"/>
                </a:lnTo>
                <a:cubicBezTo>
                  <a:pt x="0" y="145612"/>
                  <a:pt x="16291" y="161902"/>
                  <a:pt x="36428" y="161902"/>
                </a:cubicBezTo>
                <a:lnTo>
                  <a:pt x="48571" y="161902"/>
                </a:lnTo>
                <a:lnTo>
                  <a:pt x="48571" y="182140"/>
                </a:lnTo>
                <a:cubicBezTo>
                  <a:pt x="48571" y="186643"/>
                  <a:pt x="51052" y="190741"/>
                  <a:pt x="54995" y="192866"/>
                </a:cubicBezTo>
                <a:cubicBezTo>
                  <a:pt x="58943" y="194990"/>
                  <a:pt x="63748" y="194739"/>
                  <a:pt x="67443" y="192259"/>
                </a:cubicBezTo>
                <a:lnTo>
                  <a:pt x="112980" y="161902"/>
                </a:lnTo>
                <a:lnTo>
                  <a:pt x="174047" y="161902"/>
                </a:lnTo>
                <a:cubicBezTo>
                  <a:pt x="194184" y="161902"/>
                  <a:pt x="210475" y="145609"/>
                  <a:pt x="210475" y="125474"/>
                </a:cubicBezTo>
                <a:lnTo>
                  <a:pt x="210475" y="36428"/>
                </a:lnTo>
                <a:cubicBezTo>
                  <a:pt x="210475" y="16290"/>
                  <a:pt x="194184" y="0"/>
                  <a:pt x="174047" y="0"/>
                </a:cubicBezTo>
                <a:lnTo>
                  <a:pt x="36428" y="0"/>
                </a:lnTo>
                <a:moveTo>
                  <a:pt x="129523" y="190236"/>
                </a:moveTo>
                <a:cubicBezTo>
                  <a:pt x="129523" y="210373"/>
                  <a:pt x="145814" y="226664"/>
                  <a:pt x="165952" y="226664"/>
                </a:cubicBezTo>
                <a:lnTo>
                  <a:pt x="210828" y="226664"/>
                </a:lnTo>
                <a:lnTo>
                  <a:pt x="256365" y="257021"/>
                </a:lnTo>
                <a:cubicBezTo>
                  <a:pt x="260109" y="259500"/>
                  <a:pt x="264865" y="259754"/>
                  <a:pt x="268812" y="257627"/>
                </a:cubicBezTo>
                <a:cubicBezTo>
                  <a:pt x="272760" y="255503"/>
                  <a:pt x="275237" y="251405"/>
                  <a:pt x="275237" y="246902"/>
                </a:cubicBezTo>
                <a:lnTo>
                  <a:pt x="275237" y="226664"/>
                </a:lnTo>
                <a:lnTo>
                  <a:pt x="287380" y="226664"/>
                </a:lnTo>
                <a:cubicBezTo>
                  <a:pt x="307517" y="226664"/>
                  <a:pt x="323808" y="210371"/>
                  <a:pt x="323808" y="190236"/>
                </a:cubicBezTo>
                <a:lnTo>
                  <a:pt x="323808" y="101189"/>
                </a:lnTo>
                <a:cubicBezTo>
                  <a:pt x="323808" y="81052"/>
                  <a:pt x="307517" y="64762"/>
                  <a:pt x="287380" y="64762"/>
                </a:cubicBezTo>
                <a:lnTo>
                  <a:pt x="226666" y="64762"/>
                </a:lnTo>
                <a:lnTo>
                  <a:pt x="226666" y="89047"/>
                </a:lnTo>
                <a:lnTo>
                  <a:pt x="287380" y="89047"/>
                </a:lnTo>
                <a:cubicBezTo>
                  <a:pt x="294108" y="89047"/>
                  <a:pt x="299522" y="94461"/>
                  <a:pt x="299522" y="101189"/>
                </a:cubicBezTo>
                <a:lnTo>
                  <a:pt x="299522" y="190236"/>
                </a:lnTo>
                <a:cubicBezTo>
                  <a:pt x="299522" y="196964"/>
                  <a:pt x="294108" y="202379"/>
                  <a:pt x="287380" y="202379"/>
                </a:cubicBezTo>
                <a:lnTo>
                  <a:pt x="263094" y="202379"/>
                </a:lnTo>
                <a:cubicBezTo>
                  <a:pt x="256365" y="202379"/>
                  <a:pt x="250951" y="207793"/>
                  <a:pt x="250951" y="214521"/>
                </a:cubicBezTo>
                <a:lnTo>
                  <a:pt x="250951" y="224236"/>
                </a:lnTo>
                <a:lnTo>
                  <a:pt x="221251" y="204402"/>
                </a:lnTo>
                <a:cubicBezTo>
                  <a:pt x="219280" y="203086"/>
                  <a:pt x="216899" y="202379"/>
                  <a:pt x="214523" y="202379"/>
                </a:cubicBezTo>
                <a:lnTo>
                  <a:pt x="165952" y="202379"/>
                </a:lnTo>
                <a:cubicBezTo>
                  <a:pt x="159223" y="202379"/>
                  <a:pt x="153809" y="196964"/>
                  <a:pt x="153809" y="190236"/>
                </a:cubicBezTo>
                <a:lnTo>
                  <a:pt x="153809" y="178094"/>
                </a:lnTo>
                <a:lnTo>
                  <a:pt x="129523" y="178094"/>
                </a:lnTo>
                <a:lnTo>
                  <a:pt x="129523" y="190236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4502800" y="2579746"/>
            <a:ext cx="320040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Бот подстраивает ответы под конкретного питомца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Встроенная проверка породных стандартов</a:t>
            </a:r>
          </a:p>
        </p:txBody>
      </p:sp>
      <p:sp>
        <p:nvSpPr>
          <p:cNvPr id="17" name="Text 15"/>
          <p:cNvSpPr/>
          <p:nvPr/>
        </p:nvSpPr>
        <p:spPr>
          <a:xfrm>
            <a:off x="4939670" y="2112687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Профилирование вместо догадок</a:t>
            </a:r>
            <a:endParaRPr lang="en-US" sz="1400" b="1" dirty="0">
              <a:solidFill>
                <a:srgbClr val="000000"/>
              </a:solidFill>
              <a:ea typeface="outfit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4500915" y="2138168"/>
            <a:ext cx="323808" cy="283394"/>
          </a:xfrm>
          <a:custGeom>
            <a:avLst/>
            <a:gdLst/>
            <a:ahLst/>
            <a:cxnLst/>
            <a:rect l="l" t="t" r="r" b="b"/>
            <a:pathLst>
              <a:path w="323808" h="283394">
                <a:moveTo>
                  <a:pt x="122646" y="99715"/>
                </a:moveTo>
                <a:cubicBezTo>
                  <a:pt x="102216" y="106420"/>
                  <a:pt x="78306" y="89847"/>
                  <a:pt x="69263" y="62715"/>
                </a:cubicBezTo>
                <a:cubicBezTo>
                  <a:pt x="60219" y="35580"/>
                  <a:pt x="69454" y="8193"/>
                  <a:pt x="89883" y="1488"/>
                </a:cubicBezTo>
                <a:cubicBezTo>
                  <a:pt x="110312" y="-5217"/>
                  <a:pt x="134222" y="11356"/>
                  <a:pt x="143266" y="38488"/>
                </a:cubicBezTo>
                <a:cubicBezTo>
                  <a:pt x="152310" y="65623"/>
                  <a:pt x="143075" y="93010"/>
                  <a:pt x="122646" y="99715"/>
                </a:cubicBezTo>
                <a:moveTo>
                  <a:pt x="260338" y="105346"/>
                </a:moveTo>
                <a:cubicBezTo>
                  <a:pt x="272293" y="84854"/>
                  <a:pt x="294494" y="75428"/>
                  <a:pt x="309991" y="84284"/>
                </a:cubicBezTo>
                <a:cubicBezTo>
                  <a:pt x="325488" y="93140"/>
                  <a:pt x="328396" y="116985"/>
                  <a:pt x="316441" y="137477"/>
                </a:cubicBezTo>
                <a:cubicBezTo>
                  <a:pt x="304486" y="157969"/>
                  <a:pt x="282286" y="167395"/>
                  <a:pt x="266789" y="158539"/>
                </a:cubicBezTo>
                <a:cubicBezTo>
                  <a:pt x="251291" y="149683"/>
                  <a:pt x="248383" y="125838"/>
                  <a:pt x="260338" y="105346"/>
                </a:cubicBezTo>
                <a:lnTo>
                  <a:pt x="260338" y="105346"/>
                </a:lnTo>
                <a:moveTo>
                  <a:pt x="63441" y="105346"/>
                </a:moveTo>
                <a:cubicBezTo>
                  <a:pt x="75396" y="125838"/>
                  <a:pt x="72484" y="149683"/>
                  <a:pt x="56990" y="158539"/>
                </a:cubicBezTo>
                <a:cubicBezTo>
                  <a:pt x="41493" y="167395"/>
                  <a:pt x="19231" y="157970"/>
                  <a:pt x="7338" y="137477"/>
                </a:cubicBezTo>
                <a:cubicBezTo>
                  <a:pt x="-4553" y="116985"/>
                  <a:pt x="-1706" y="93140"/>
                  <a:pt x="13788" y="84284"/>
                </a:cubicBezTo>
                <a:cubicBezTo>
                  <a:pt x="29285" y="75428"/>
                  <a:pt x="51547" y="84854"/>
                  <a:pt x="63441" y="105346"/>
                </a:cubicBezTo>
                <a:moveTo>
                  <a:pt x="175520" y="38491"/>
                </a:moveTo>
                <a:cubicBezTo>
                  <a:pt x="184564" y="11356"/>
                  <a:pt x="208474" y="-5214"/>
                  <a:pt x="228903" y="1491"/>
                </a:cubicBezTo>
                <a:cubicBezTo>
                  <a:pt x="249332" y="8196"/>
                  <a:pt x="258567" y="35583"/>
                  <a:pt x="249523" y="62718"/>
                </a:cubicBezTo>
                <a:cubicBezTo>
                  <a:pt x="240479" y="89853"/>
                  <a:pt x="216569" y="106423"/>
                  <a:pt x="196140" y="99718"/>
                </a:cubicBezTo>
                <a:cubicBezTo>
                  <a:pt x="175711" y="93013"/>
                  <a:pt x="166476" y="65626"/>
                  <a:pt x="175520" y="38491"/>
                </a:cubicBezTo>
                <a:moveTo>
                  <a:pt x="72297" y="238867"/>
                </a:moveTo>
                <a:cubicBezTo>
                  <a:pt x="71413" y="241208"/>
                  <a:pt x="70843" y="244243"/>
                  <a:pt x="70843" y="247848"/>
                </a:cubicBezTo>
                <a:cubicBezTo>
                  <a:pt x="70843" y="250693"/>
                  <a:pt x="73119" y="252972"/>
                  <a:pt x="75965" y="252972"/>
                </a:cubicBezTo>
                <a:lnTo>
                  <a:pt x="78115" y="252972"/>
                </a:lnTo>
                <a:cubicBezTo>
                  <a:pt x="79508" y="252972"/>
                  <a:pt x="80835" y="252719"/>
                  <a:pt x="82102" y="252212"/>
                </a:cubicBezTo>
                <a:lnTo>
                  <a:pt x="128086" y="233806"/>
                </a:lnTo>
                <a:cubicBezTo>
                  <a:pt x="149781" y="225139"/>
                  <a:pt x="174005" y="225139"/>
                  <a:pt x="195765" y="233806"/>
                </a:cubicBezTo>
                <a:lnTo>
                  <a:pt x="241749" y="252212"/>
                </a:lnTo>
                <a:cubicBezTo>
                  <a:pt x="243015" y="252719"/>
                  <a:pt x="244404" y="252972"/>
                  <a:pt x="245735" y="252972"/>
                </a:cubicBezTo>
                <a:lnTo>
                  <a:pt x="247885" y="252972"/>
                </a:lnTo>
                <a:cubicBezTo>
                  <a:pt x="250731" y="252972"/>
                  <a:pt x="253007" y="250696"/>
                  <a:pt x="253007" y="247848"/>
                </a:cubicBezTo>
                <a:cubicBezTo>
                  <a:pt x="253007" y="244243"/>
                  <a:pt x="252438" y="241270"/>
                  <a:pt x="251554" y="238867"/>
                </a:cubicBezTo>
                <a:cubicBezTo>
                  <a:pt x="222712" y="161512"/>
                  <a:pt x="174957" y="151772"/>
                  <a:pt x="161927" y="151772"/>
                </a:cubicBezTo>
                <a:cubicBezTo>
                  <a:pt x="148897" y="151772"/>
                  <a:pt x="101145" y="161512"/>
                  <a:pt x="72300" y="238867"/>
                </a:cubicBezTo>
                <a:lnTo>
                  <a:pt x="72297" y="238867"/>
                </a:lnTo>
                <a:moveTo>
                  <a:pt x="43834" y="228302"/>
                </a:moveTo>
                <a:cubicBezTo>
                  <a:pt x="76976" y="139373"/>
                  <a:pt x="135863" y="121409"/>
                  <a:pt x="161920" y="121409"/>
                </a:cubicBezTo>
                <a:cubicBezTo>
                  <a:pt x="187980" y="121409"/>
                  <a:pt x="246865" y="139373"/>
                  <a:pt x="280006" y="228302"/>
                </a:cubicBezTo>
                <a:cubicBezTo>
                  <a:pt x="282348" y="234565"/>
                  <a:pt x="283358" y="241205"/>
                  <a:pt x="283358" y="247910"/>
                </a:cubicBezTo>
                <a:cubicBezTo>
                  <a:pt x="283358" y="267518"/>
                  <a:pt x="267482" y="283394"/>
                  <a:pt x="247875" y="283394"/>
                </a:cubicBezTo>
                <a:lnTo>
                  <a:pt x="245725" y="283394"/>
                </a:lnTo>
                <a:cubicBezTo>
                  <a:pt x="240476" y="283394"/>
                  <a:pt x="235288" y="282382"/>
                  <a:pt x="230418" y="280421"/>
                </a:cubicBezTo>
                <a:lnTo>
                  <a:pt x="184434" y="262015"/>
                </a:lnTo>
                <a:cubicBezTo>
                  <a:pt x="169951" y="256197"/>
                  <a:pt x="153822" y="256197"/>
                  <a:pt x="139338" y="262015"/>
                </a:cubicBezTo>
                <a:lnTo>
                  <a:pt x="93354" y="280421"/>
                </a:lnTo>
                <a:cubicBezTo>
                  <a:pt x="88484" y="282382"/>
                  <a:pt x="83296" y="283394"/>
                  <a:pt x="78047" y="283394"/>
                </a:cubicBezTo>
                <a:lnTo>
                  <a:pt x="75897" y="283394"/>
                </a:lnTo>
                <a:cubicBezTo>
                  <a:pt x="56291" y="283394"/>
                  <a:pt x="40414" y="267518"/>
                  <a:pt x="40414" y="247910"/>
                </a:cubicBezTo>
                <a:cubicBezTo>
                  <a:pt x="40414" y="241270"/>
                  <a:pt x="41428" y="234565"/>
                  <a:pt x="43766" y="228302"/>
                </a:cubicBezTo>
                <a:lnTo>
                  <a:pt x="43834" y="228302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852637" y="2572898"/>
            <a:ext cx="302403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Анализ вопросов через нейросеть </a:t>
            </a:r>
            <a:r>
              <a:rPr lang="ru-RU" sz="1200" dirty="0" err="1">
                <a:solidFill>
                  <a:srgbClr val="000000"/>
                </a:solidFill>
                <a:ea typeface="outfit" pitchFamily="34" charset="-122"/>
              </a:rPr>
              <a:t>GigaChat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 с классификацией срочности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Ответы, учитывающие породу, возраст и вес именно вашего ежа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1280253" y="2116382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Не просто бот, а AI-эксперт</a:t>
            </a:r>
            <a:endParaRPr lang="en-US" sz="1400" b="1" dirty="0">
              <a:solidFill>
                <a:srgbClr val="000000"/>
              </a:solidFill>
              <a:latin typeface="outfit" pitchFamily="34" charset="0"/>
              <a:ea typeface="outfit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851662" y="2150342"/>
            <a:ext cx="323808" cy="259046"/>
          </a:xfrm>
          <a:custGeom>
            <a:avLst/>
            <a:gdLst/>
            <a:ahLst/>
            <a:cxnLst/>
            <a:rect l="l" t="t" r="r" b="b"/>
            <a:pathLst>
              <a:path w="323808" h="259046">
                <a:moveTo>
                  <a:pt x="161904" y="0"/>
                </a:moveTo>
                <a:cubicBezTo>
                  <a:pt x="168633" y="0"/>
                  <a:pt x="174047" y="5414"/>
                  <a:pt x="174047" y="12144"/>
                </a:cubicBezTo>
                <a:lnTo>
                  <a:pt x="174047" y="48574"/>
                </a:lnTo>
                <a:lnTo>
                  <a:pt x="226666" y="48574"/>
                </a:lnTo>
                <a:cubicBezTo>
                  <a:pt x="253480" y="48574"/>
                  <a:pt x="275237" y="70329"/>
                  <a:pt x="275237" y="97145"/>
                </a:cubicBezTo>
                <a:lnTo>
                  <a:pt x="275237" y="210478"/>
                </a:lnTo>
                <a:cubicBezTo>
                  <a:pt x="275237" y="237294"/>
                  <a:pt x="253480" y="259049"/>
                  <a:pt x="226666" y="259049"/>
                </a:cubicBezTo>
                <a:lnTo>
                  <a:pt x="97142" y="259049"/>
                </a:lnTo>
                <a:cubicBezTo>
                  <a:pt x="70328" y="259049"/>
                  <a:pt x="48571" y="237294"/>
                  <a:pt x="48571" y="210478"/>
                </a:cubicBezTo>
                <a:lnTo>
                  <a:pt x="48571" y="97145"/>
                </a:lnTo>
                <a:cubicBezTo>
                  <a:pt x="48571" y="70329"/>
                  <a:pt x="70328" y="48574"/>
                  <a:pt x="97142" y="48574"/>
                </a:cubicBezTo>
                <a:lnTo>
                  <a:pt x="149761" y="48574"/>
                </a:lnTo>
                <a:lnTo>
                  <a:pt x="149761" y="12147"/>
                </a:lnTo>
                <a:cubicBezTo>
                  <a:pt x="149761" y="5417"/>
                  <a:pt x="155175" y="5"/>
                  <a:pt x="161904" y="5"/>
                </a:cubicBezTo>
                <a:lnTo>
                  <a:pt x="161904" y="0"/>
                </a:lnTo>
                <a:moveTo>
                  <a:pt x="97142" y="72857"/>
                </a:moveTo>
                <a:cubicBezTo>
                  <a:pt x="83734" y="72857"/>
                  <a:pt x="72857" y="83734"/>
                  <a:pt x="72857" y="97142"/>
                </a:cubicBezTo>
                <a:lnTo>
                  <a:pt x="72857" y="210475"/>
                </a:lnTo>
                <a:cubicBezTo>
                  <a:pt x="72857" y="223884"/>
                  <a:pt x="83734" y="234761"/>
                  <a:pt x="97142" y="234761"/>
                </a:cubicBezTo>
                <a:lnTo>
                  <a:pt x="226666" y="234761"/>
                </a:lnTo>
                <a:cubicBezTo>
                  <a:pt x="240075" y="234761"/>
                  <a:pt x="250951" y="223884"/>
                  <a:pt x="250951" y="210475"/>
                </a:cubicBezTo>
                <a:lnTo>
                  <a:pt x="250951" y="97142"/>
                </a:lnTo>
                <a:cubicBezTo>
                  <a:pt x="250951" y="83734"/>
                  <a:pt x="240075" y="72857"/>
                  <a:pt x="226666" y="72857"/>
                </a:cubicBezTo>
                <a:lnTo>
                  <a:pt x="161904" y="72857"/>
                </a:lnTo>
                <a:lnTo>
                  <a:pt x="97142" y="72857"/>
                </a:lnTo>
                <a:moveTo>
                  <a:pt x="24286" y="113333"/>
                </a:moveTo>
                <a:lnTo>
                  <a:pt x="32381" y="113333"/>
                </a:lnTo>
                <a:lnTo>
                  <a:pt x="32381" y="210475"/>
                </a:lnTo>
                <a:lnTo>
                  <a:pt x="24286" y="210475"/>
                </a:lnTo>
                <a:cubicBezTo>
                  <a:pt x="10877" y="210475"/>
                  <a:pt x="0" y="199598"/>
                  <a:pt x="0" y="186190"/>
                </a:cubicBezTo>
                <a:lnTo>
                  <a:pt x="0" y="137618"/>
                </a:lnTo>
                <a:cubicBezTo>
                  <a:pt x="0" y="124210"/>
                  <a:pt x="10877" y="113333"/>
                  <a:pt x="24286" y="113333"/>
                </a:cubicBezTo>
                <a:moveTo>
                  <a:pt x="299522" y="113333"/>
                </a:moveTo>
                <a:cubicBezTo>
                  <a:pt x="312931" y="113333"/>
                  <a:pt x="323808" y="124210"/>
                  <a:pt x="323808" y="137618"/>
                </a:cubicBezTo>
                <a:lnTo>
                  <a:pt x="323808" y="186190"/>
                </a:lnTo>
                <a:cubicBezTo>
                  <a:pt x="323808" y="199598"/>
                  <a:pt x="312931" y="210475"/>
                  <a:pt x="299522" y="210475"/>
                </a:cubicBezTo>
                <a:lnTo>
                  <a:pt x="291427" y="210475"/>
                </a:lnTo>
                <a:lnTo>
                  <a:pt x="291427" y="113333"/>
                </a:lnTo>
                <a:lnTo>
                  <a:pt x="299522" y="113333"/>
                </a:lnTo>
                <a:moveTo>
                  <a:pt x="105238" y="194285"/>
                </a:moveTo>
                <a:lnTo>
                  <a:pt x="121428" y="194285"/>
                </a:lnTo>
                <a:cubicBezTo>
                  <a:pt x="125880" y="194285"/>
                  <a:pt x="129523" y="197927"/>
                  <a:pt x="129523" y="202380"/>
                </a:cubicBezTo>
                <a:cubicBezTo>
                  <a:pt x="129523" y="206833"/>
                  <a:pt x="125880" y="210475"/>
                  <a:pt x="121428" y="210475"/>
                </a:cubicBezTo>
                <a:lnTo>
                  <a:pt x="105238" y="210475"/>
                </a:lnTo>
                <a:cubicBezTo>
                  <a:pt x="100785" y="210475"/>
                  <a:pt x="97142" y="206833"/>
                  <a:pt x="97142" y="202380"/>
                </a:cubicBezTo>
                <a:cubicBezTo>
                  <a:pt x="97142" y="197927"/>
                  <a:pt x="100785" y="194285"/>
                  <a:pt x="105238" y="194285"/>
                </a:cubicBezTo>
                <a:moveTo>
                  <a:pt x="153809" y="194285"/>
                </a:moveTo>
                <a:lnTo>
                  <a:pt x="169999" y="194285"/>
                </a:lnTo>
                <a:cubicBezTo>
                  <a:pt x="174452" y="194285"/>
                  <a:pt x="178094" y="197927"/>
                  <a:pt x="178094" y="202380"/>
                </a:cubicBezTo>
                <a:cubicBezTo>
                  <a:pt x="178094" y="206833"/>
                  <a:pt x="174452" y="210475"/>
                  <a:pt x="169999" y="210475"/>
                </a:cubicBezTo>
                <a:lnTo>
                  <a:pt x="153809" y="210475"/>
                </a:lnTo>
                <a:cubicBezTo>
                  <a:pt x="149356" y="210475"/>
                  <a:pt x="145714" y="206833"/>
                  <a:pt x="145714" y="202380"/>
                </a:cubicBezTo>
                <a:cubicBezTo>
                  <a:pt x="145714" y="197927"/>
                  <a:pt x="149356" y="194285"/>
                  <a:pt x="153809" y="194285"/>
                </a:cubicBezTo>
                <a:moveTo>
                  <a:pt x="202380" y="194285"/>
                </a:moveTo>
                <a:lnTo>
                  <a:pt x="218570" y="194285"/>
                </a:lnTo>
                <a:cubicBezTo>
                  <a:pt x="223023" y="194285"/>
                  <a:pt x="226666" y="197927"/>
                  <a:pt x="226666" y="202380"/>
                </a:cubicBezTo>
                <a:cubicBezTo>
                  <a:pt x="226666" y="206833"/>
                  <a:pt x="223023" y="210475"/>
                  <a:pt x="218570" y="210475"/>
                </a:cubicBezTo>
                <a:lnTo>
                  <a:pt x="202380" y="210475"/>
                </a:lnTo>
                <a:cubicBezTo>
                  <a:pt x="197928" y="210475"/>
                  <a:pt x="194285" y="206833"/>
                  <a:pt x="194285" y="202380"/>
                </a:cubicBezTo>
                <a:cubicBezTo>
                  <a:pt x="194285" y="197927"/>
                  <a:pt x="197928" y="194285"/>
                  <a:pt x="202380" y="194285"/>
                </a:cubicBezTo>
                <a:moveTo>
                  <a:pt x="101190" y="129523"/>
                </a:moveTo>
                <a:cubicBezTo>
                  <a:pt x="101190" y="118345"/>
                  <a:pt x="110250" y="109287"/>
                  <a:pt x="121428" y="109287"/>
                </a:cubicBezTo>
                <a:cubicBezTo>
                  <a:pt x="132606" y="109287"/>
                  <a:pt x="141666" y="118348"/>
                  <a:pt x="141666" y="129526"/>
                </a:cubicBezTo>
                <a:cubicBezTo>
                  <a:pt x="141666" y="140704"/>
                  <a:pt x="132606" y="149765"/>
                  <a:pt x="121428" y="149765"/>
                </a:cubicBezTo>
                <a:cubicBezTo>
                  <a:pt x="110250" y="149765"/>
                  <a:pt x="101190" y="140704"/>
                  <a:pt x="101190" y="129528"/>
                </a:cubicBezTo>
                <a:lnTo>
                  <a:pt x="101190" y="129523"/>
                </a:lnTo>
                <a:moveTo>
                  <a:pt x="202380" y="109287"/>
                </a:moveTo>
                <a:cubicBezTo>
                  <a:pt x="213558" y="109287"/>
                  <a:pt x="222618" y="118348"/>
                  <a:pt x="222618" y="129526"/>
                </a:cubicBezTo>
                <a:cubicBezTo>
                  <a:pt x="222618" y="140704"/>
                  <a:pt x="213558" y="149765"/>
                  <a:pt x="202380" y="149765"/>
                </a:cubicBezTo>
                <a:cubicBezTo>
                  <a:pt x="191202" y="149765"/>
                  <a:pt x="182142" y="140704"/>
                  <a:pt x="182142" y="129528"/>
                </a:cubicBezTo>
                <a:cubicBezTo>
                  <a:pt x="182142" y="118351"/>
                  <a:pt x="191202" y="109292"/>
                  <a:pt x="202380" y="109292"/>
                </a:cubicBezTo>
                <a:lnTo>
                  <a:pt x="202380" y="109287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1309836" y="447"/>
            <a:ext cx="6393363" cy="182835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Почему </a:t>
            </a:r>
            <a:r>
              <a:rPr lang="ru-RU" sz="3200" dirty="0" err="1">
                <a:solidFill>
                  <a:srgbClr val="0D3423"/>
                </a:solidFill>
                <a:ea typeface="outfit semibold" pitchFamily="34" charset="-122"/>
              </a:rPr>
              <a:t>HedgeAiCare</a:t>
            </a: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 —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это новый стандарт заботы</a:t>
            </a:r>
            <a:r>
              <a:rPr lang="en-US" sz="3200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</a:rPr>
              <a:t>?</a:t>
            </a:r>
          </a:p>
        </p:txBody>
      </p:sp>
      <p:sp>
        <p:nvSpPr>
          <p:cNvPr id="23" name="Text 21"/>
          <p:cNvSpPr/>
          <p:nvPr/>
        </p:nvSpPr>
        <p:spPr>
          <a:xfrm>
            <a:off x="852637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942637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ea typeface="Outfit Bold" pitchFamily="34" charset="-122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442036" y="-6164"/>
            <a:ext cx="92364" cy="1828800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32157" y="7505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-66347" y="7505"/>
            <a:ext cx="365760" cy="6857553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80958" y="2045685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12034" y="2036721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129729" y="201395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60897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Умная забота о колючем друге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11828272" y="-6164"/>
            <a:ext cx="365760" cy="6857553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62781" y="428387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12034" y="428387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512034" y="4727695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Все функции направлены на комплексную поддержку владельцев ежей.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948905" y="4267484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Комплексная</a:t>
            </a: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поддержка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521210" y="4283878"/>
            <a:ext cx="301688" cy="320040"/>
          </a:xfrm>
          <a:custGeom>
            <a:avLst/>
            <a:gdLst/>
            <a:ahLst/>
            <a:cxnLst/>
            <a:rect l="l" t="t" r="r" b="b"/>
            <a:pathLst>
              <a:path w="301688" h="320040">
                <a:moveTo>
                  <a:pt x="150844" y="31047"/>
                </a:moveTo>
                <a:lnTo>
                  <a:pt x="35825" y="79821"/>
                </a:lnTo>
                <a:cubicBezTo>
                  <a:pt x="32118" y="81393"/>
                  <a:pt x="30105" y="84724"/>
                  <a:pt x="30169" y="87867"/>
                </a:cubicBezTo>
                <a:cubicBezTo>
                  <a:pt x="30483" y="145314"/>
                  <a:pt x="54304" y="244555"/>
                  <a:pt x="147323" y="289054"/>
                </a:cubicBezTo>
                <a:cubicBezTo>
                  <a:pt x="149586" y="290123"/>
                  <a:pt x="152226" y="290123"/>
                  <a:pt x="154425" y="289054"/>
                </a:cubicBezTo>
                <a:cubicBezTo>
                  <a:pt x="247444" y="244491"/>
                  <a:pt x="271266" y="145311"/>
                  <a:pt x="271516" y="87803"/>
                </a:cubicBezTo>
                <a:cubicBezTo>
                  <a:pt x="271516" y="84660"/>
                  <a:pt x="269567" y="81393"/>
                  <a:pt x="265860" y="79757"/>
                </a:cubicBezTo>
                <a:lnTo>
                  <a:pt x="150844" y="31047"/>
                </a:lnTo>
                <a:moveTo>
                  <a:pt x="159267" y="1824"/>
                </a:moveTo>
                <a:lnTo>
                  <a:pt x="277616" y="52042"/>
                </a:lnTo>
                <a:cubicBezTo>
                  <a:pt x="291443" y="57886"/>
                  <a:pt x="301751" y="71526"/>
                  <a:pt x="301688" y="87992"/>
                </a:cubicBezTo>
                <a:cubicBezTo>
                  <a:pt x="301374" y="150342"/>
                  <a:pt x="275731" y="264417"/>
                  <a:pt x="167437" y="316270"/>
                </a:cubicBezTo>
                <a:cubicBezTo>
                  <a:pt x="156941" y="321298"/>
                  <a:pt x="144747" y="321298"/>
                  <a:pt x="134251" y="316270"/>
                </a:cubicBezTo>
                <a:cubicBezTo>
                  <a:pt x="25957" y="264417"/>
                  <a:pt x="314" y="150342"/>
                  <a:pt x="0" y="87992"/>
                </a:cubicBezTo>
                <a:cubicBezTo>
                  <a:pt x="-63" y="71526"/>
                  <a:pt x="10245" y="57886"/>
                  <a:pt x="24072" y="52042"/>
                </a:cubicBezTo>
                <a:lnTo>
                  <a:pt x="142484" y="1824"/>
                </a:lnTo>
                <a:cubicBezTo>
                  <a:pt x="145061" y="630"/>
                  <a:pt x="147951" y="0"/>
                  <a:pt x="150844" y="0"/>
                </a:cubicBezTo>
                <a:cubicBezTo>
                  <a:pt x="153734" y="0"/>
                  <a:pt x="156627" y="627"/>
                  <a:pt x="159267" y="1824"/>
                </a:cubicBezTo>
                <a:lnTo>
                  <a:pt x="159267" y="1824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61872" y="4727695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Редактирование данных по мере роста питомца</a:t>
            </a:r>
          </a:p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Удобное управление через </a:t>
            </a:r>
            <a:r>
              <a:rPr lang="ru-RU" sz="1200" dirty="0" err="1">
                <a:solidFill>
                  <a:srgbClr val="000000"/>
                </a:solidFill>
                <a:ea typeface="outfit" pitchFamily="34" charset="-122"/>
              </a:rPr>
              <a:t>инлайн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-меню</a:t>
            </a:r>
          </a:p>
        </p:txBody>
      </p:sp>
      <p:sp>
        <p:nvSpPr>
          <p:cNvPr id="15" name="Text 13"/>
          <p:cNvSpPr/>
          <p:nvPr/>
        </p:nvSpPr>
        <p:spPr>
          <a:xfrm>
            <a:off x="1289488" y="4271179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Управление анкетами</a:t>
            </a:r>
            <a:endParaRPr lang="en-US" sz="1400" b="1" dirty="0">
              <a:solidFill>
                <a:srgbClr val="000000"/>
              </a:solidFill>
              <a:ea typeface="outfit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62781" y="4283909"/>
            <a:ext cx="320040" cy="319978"/>
          </a:xfrm>
          <a:custGeom>
            <a:avLst/>
            <a:gdLst/>
            <a:ahLst/>
            <a:cxnLst/>
            <a:rect l="l" t="t" r="r" b="b"/>
            <a:pathLst>
              <a:path w="320040" h="319978">
                <a:moveTo>
                  <a:pt x="29997" y="159989"/>
                </a:moveTo>
                <a:cubicBezTo>
                  <a:pt x="29997" y="88183"/>
                  <a:pt x="88181" y="29998"/>
                  <a:pt x="159988" y="29998"/>
                </a:cubicBezTo>
                <a:cubicBezTo>
                  <a:pt x="231795" y="29998"/>
                  <a:pt x="289979" y="88183"/>
                  <a:pt x="289979" y="159989"/>
                </a:cubicBezTo>
                <a:lnTo>
                  <a:pt x="289979" y="250046"/>
                </a:lnTo>
                <a:cubicBezTo>
                  <a:pt x="289979" y="263857"/>
                  <a:pt x="278793" y="275046"/>
                  <a:pt x="264980" y="275046"/>
                </a:cubicBezTo>
                <a:lnTo>
                  <a:pt x="195986" y="274982"/>
                </a:lnTo>
                <a:cubicBezTo>
                  <a:pt x="190798" y="265984"/>
                  <a:pt x="181111" y="259985"/>
                  <a:pt x="169989" y="259985"/>
                </a:cubicBezTo>
                <a:lnTo>
                  <a:pt x="149990" y="259985"/>
                </a:lnTo>
                <a:cubicBezTo>
                  <a:pt x="133428" y="259985"/>
                  <a:pt x="119993" y="273421"/>
                  <a:pt x="119993" y="289983"/>
                </a:cubicBezTo>
                <a:cubicBezTo>
                  <a:pt x="119993" y="306545"/>
                  <a:pt x="133428" y="319981"/>
                  <a:pt x="149990" y="319981"/>
                </a:cubicBezTo>
                <a:lnTo>
                  <a:pt x="169989" y="319981"/>
                </a:lnTo>
                <a:cubicBezTo>
                  <a:pt x="181114" y="319981"/>
                  <a:pt x="190801" y="313917"/>
                  <a:pt x="195986" y="304983"/>
                </a:cubicBezTo>
                <a:lnTo>
                  <a:pt x="264980" y="305047"/>
                </a:lnTo>
                <a:cubicBezTo>
                  <a:pt x="295352" y="305047"/>
                  <a:pt x="320040" y="280425"/>
                  <a:pt x="320040" y="250053"/>
                </a:cubicBezTo>
                <a:lnTo>
                  <a:pt x="319976" y="159995"/>
                </a:lnTo>
                <a:cubicBezTo>
                  <a:pt x="319976" y="71627"/>
                  <a:pt x="248357" y="6"/>
                  <a:pt x="159988" y="6"/>
                </a:cubicBezTo>
                <a:cubicBezTo>
                  <a:pt x="71618" y="6"/>
                  <a:pt x="0" y="71627"/>
                  <a:pt x="0" y="159995"/>
                </a:cubicBezTo>
                <a:lnTo>
                  <a:pt x="0" y="184995"/>
                </a:lnTo>
                <a:cubicBezTo>
                  <a:pt x="0" y="193308"/>
                  <a:pt x="6686" y="199996"/>
                  <a:pt x="15000" y="199996"/>
                </a:cubicBezTo>
                <a:cubicBezTo>
                  <a:pt x="23312" y="199996"/>
                  <a:pt x="30000" y="193308"/>
                  <a:pt x="30000" y="184998"/>
                </a:cubicBezTo>
                <a:lnTo>
                  <a:pt x="29997" y="159989"/>
                </a:lnTo>
                <a:moveTo>
                  <a:pt x="99993" y="139990"/>
                </a:moveTo>
                <a:lnTo>
                  <a:pt x="99993" y="209985"/>
                </a:lnTo>
                <a:cubicBezTo>
                  <a:pt x="88933" y="209985"/>
                  <a:pt x="79994" y="201048"/>
                  <a:pt x="79994" y="189987"/>
                </a:cubicBezTo>
                <a:lnTo>
                  <a:pt x="79994" y="159989"/>
                </a:lnTo>
                <a:cubicBezTo>
                  <a:pt x="79994" y="148927"/>
                  <a:pt x="88929" y="139990"/>
                  <a:pt x="99993" y="139990"/>
                </a:cubicBezTo>
                <a:lnTo>
                  <a:pt x="99993" y="139990"/>
                </a:lnTo>
                <a:moveTo>
                  <a:pt x="49997" y="159989"/>
                </a:moveTo>
                <a:lnTo>
                  <a:pt x="49997" y="189987"/>
                </a:lnTo>
                <a:cubicBezTo>
                  <a:pt x="49997" y="217610"/>
                  <a:pt x="72371" y="239983"/>
                  <a:pt x="99993" y="239983"/>
                </a:cubicBezTo>
                <a:lnTo>
                  <a:pt x="109991" y="239983"/>
                </a:lnTo>
                <a:cubicBezTo>
                  <a:pt x="121052" y="239983"/>
                  <a:pt x="129991" y="231046"/>
                  <a:pt x="129991" y="219984"/>
                </a:cubicBezTo>
                <a:lnTo>
                  <a:pt x="129991" y="129991"/>
                </a:lnTo>
                <a:cubicBezTo>
                  <a:pt x="129991" y="118929"/>
                  <a:pt x="121055" y="109992"/>
                  <a:pt x="109991" y="109992"/>
                </a:cubicBezTo>
                <a:lnTo>
                  <a:pt x="99993" y="109992"/>
                </a:lnTo>
                <a:cubicBezTo>
                  <a:pt x="72371" y="109992"/>
                  <a:pt x="49997" y="132365"/>
                  <a:pt x="49997" y="159989"/>
                </a:cubicBezTo>
                <a:lnTo>
                  <a:pt x="49997" y="159989"/>
                </a:lnTo>
                <a:moveTo>
                  <a:pt x="219986" y="139990"/>
                </a:moveTo>
                <a:cubicBezTo>
                  <a:pt x="231046" y="139990"/>
                  <a:pt x="239985" y="148927"/>
                  <a:pt x="239985" y="159989"/>
                </a:cubicBezTo>
                <a:lnTo>
                  <a:pt x="239985" y="189987"/>
                </a:lnTo>
                <a:cubicBezTo>
                  <a:pt x="239985" y="201048"/>
                  <a:pt x="231050" y="209985"/>
                  <a:pt x="219986" y="209985"/>
                </a:cubicBezTo>
                <a:lnTo>
                  <a:pt x="219986" y="139990"/>
                </a:lnTo>
                <a:moveTo>
                  <a:pt x="269983" y="159989"/>
                </a:moveTo>
                <a:cubicBezTo>
                  <a:pt x="269983" y="132365"/>
                  <a:pt x="247608" y="109992"/>
                  <a:pt x="219986" y="109992"/>
                </a:cubicBezTo>
                <a:lnTo>
                  <a:pt x="209988" y="109992"/>
                </a:lnTo>
                <a:cubicBezTo>
                  <a:pt x="198927" y="109992"/>
                  <a:pt x="189989" y="118929"/>
                  <a:pt x="189989" y="129991"/>
                </a:cubicBezTo>
                <a:lnTo>
                  <a:pt x="189989" y="219985"/>
                </a:lnTo>
                <a:cubicBezTo>
                  <a:pt x="189989" y="231046"/>
                  <a:pt x="198924" y="239983"/>
                  <a:pt x="209988" y="239983"/>
                </a:cubicBezTo>
                <a:lnTo>
                  <a:pt x="219986" y="239983"/>
                </a:lnTo>
                <a:cubicBezTo>
                  <a:pt x="247609" y="239983"/>
                  <a:pt x="269983" y="217610"/>
                  <a:pt x="269983" y="189987"/>
                </a:cubicBezTo>
                <a:lnTo>
                  <a:pt x="269983" y="159989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8128821" y="2478797"/>
            <a:ext cx="3200398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Определение </a:t>
            </a:r>
            <a:r>
              <a:rPr lang="ru-RU" sz="1200" dirty="0" err="1">
                <a:solidFill>
                  <a:srgbClr val="000000"/>
                </a:solidFill>
                <a:ea typeface="outfit" pitchFamily="34" charset="-122"/>
              </a:rPr>
              <a:t>срочностивопроса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 (общий/медицинский/критический)</a:t>
            </a:r>
          </a:p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Четкие рекомендации когда надо к врачу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ea typeface="outfit" pitchFamily="34" charset="-122"/>
              </a:rPr>
              <a:t>.</a:t>
            </a:r>
          </a:p>
        </p:txBody>
      </p:sp>
      <p:sp>
        <p:nvSpPr>
          <p:cNvPr id="18" name="Text 16"/>
          <p:cNvSpPr/>
          <p:nvPr/>
        </p:nvSpPr>
        <p:spPr>
          <a:xfrm>
            <a:off x="8556437" y="2001258"/>
            <a:ext cx="2772782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Безопасная классификация вопросов</a:t>
            </a:r>
            <a:endParaRPr lang="en-US" sz="1400" b="1" dirty="0">
              <a:solidFill>
                <a:srgbClr val="000000"/>
              </a:solidFill>
              <a:ea typeface="outfit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8129729" y="2018790"/>
            <a:ext cx="320040" cy="310377"/>
          </a:xfrm>
          <a:custGeom>
            <a:avLst/>
            <a:gdLst/>
            <a:ahLst/>
            <a:cxnLst/>
            <a:rect l="l" t="t" r="r" b="b"/>
            <a:pathLst>
              <a:path w="320040" h="310377">
                <a:moveTo>
                  <a:pt x="66978" y="9491"/>
                </a:moveTo>
                <a:cubicBezTo>
                  <a:pt x="69826" y="17009"/>
                  <a:pt x="66008" y="25373"/>
                  <a:pt x="58491" y="28219"/>
                </a:cubicBezTo>
                <a:lnTo>
                  <a:pt x="32244" y="38040"/>
                </a:lnTo>
                <a:cubicBezTo>
                  <a:pt x="30365" y="38766"/>
                  <a:pt x="29092" y="40585"/>
                  <a:pt x="29092" y="42587"/>
                </a:cubicBezTo>
                <a:lnTo>
                  <a:pt x="29092" y="121264"/>
                </a:lnTo>
                <a:cubicBezTo>
                  <a:pt x="29092" y="156057"/>
                  <a:pt x="57338" y="184302"/>
                  <a:pt x="92130" y="184302"/>
                </a:cubicBezTo>
                <a:lnTo>
                  <a:pt x="96979" y="184302"/>
                </a:lnTo>
                <a:lnTo>
                  <a:pt x="101827" y="184302"/>
                </a:lnTo>
                <a:cubicBezTo>
                  <a:pt x="136619" y="184302"/>
                  <a:pt x="164865" y="156054"/>
                  <a:pt x="164865" y="121264"/>
                </a:cubicBezTo>
                <a:lnTo>
                  <a:pt x="164865" y="42587"/>
                </a:lnTo>
                <a:cubicBezTo>
                  <a:pt x="164865" y="40588"/>
                  <a:pt x="163592" y="38769"/>
                  <a:pt x="161713" y="38040"/>
                </a:cubicBezTo>
                <a:lnTo>
                  <a:pt x="135527" y="28219"/>
                </a:lnTo>
                <a:cubicBezTo>
                  <a:pt x="128013" y="25370"/>
                  <a:pt x="124192" y="17006"/>
                  <a:pt x="127040" y="9491"/>
                </a:cubicBezTo>
                <a:cubicBezTo>
                  <a:pt x="129888" y="1974"/>
                  <a:pt x="138254" y="-1844"/>
                  <a:pt x="145769" y="1006"/>
                </a:cubicBezTo>
                <a:lnTo>
                  <a:pt x="171954" y="10826"/>
                </a:lnTo>
                <a:cubicBezTo>
                  <a:pt x="185169" y="15736"/>
                  <a:pt x="193957" y="28403"/>
                  <a:pt x="193957" y="42587"/>
                </a:cubicBezTo>
                <a:lnTo>
                  <a:pt x="193957" y="121264"/>
                </a:lnTo>
                <a:cubicBezTo>
                  <a:pt x="193957" y="168845"/>
                  <a:pt x="157892" y="208002"/>
                  <a:pt x="111643" y="212850"/>
                </a:cubicBezTo>
                <a:cubicBezTo>
                  <a:pt x="113886" y="251036"/>
                  <a:pt x="145525" y="281282"/>
                  <a:pt x="184257" y="281282"/>
                </a:cubicBezTo>
                <a:cubicBezTo>
                  <a:pt x="224444" y="281282"/>
                  <a:pt x="256992" y="248733"/>
                  <a:pt x="256992" y="208545"/>
                </a:cubicBezTo>
                <a:lnTo>
                  <a:pt x="256992" y="162662"/>
                </a:lnTo>
                <a:cubicBezTo>
                  <a:pt x="237294" y="156480"/>
                  <a:pt x="223049" y="138115"/>
                  <a:pt x="223049" y="116413"/>
                </a:cubicBezTo>
                <a:cubicBezTo>
                  <a:pt x="223049" y="89621"/>
                  <a:pt x="244747" y="67923"/>
                  <a:pt x="271541" y="67923"/>
                </a:cubicBezTo>
                <a:cubicBezTo>
                  <a:pt x="298332" y="67923"/>
                  <a:pt x="320033" y="89621"/>
                  <a:pt x="320033" y="116413"/>
                </a:cubicBezTo>
                <a:cubicBezTo>
                  <a:pt x="320033" y="138111"/>
                  <a:pt x="305788" y="156480"/>
                  <a:pt x="286090" y="162662"/>
                </a:cubicBezTo>
                <a:lnTo>
                  <a:pt x="286090" y="208545"/>
                </a:lnTo>
                <a:cubicBezTo>
                  <a:pt x="286090" y="264795"/>
                  <a:pt x="240510" y="310377"/>
                  <a:pt x="184260" y="310377"/>
                </a:cubicBezTo>
                <a:cubicBezTo>
                  <a:pt x="129466" y="310377"/>
                  <a:pt x="84791" y="267098"/>
                  <a:pt x="82551" y="212909"/>
                </a:cubicBezTo>
                <a:cubicBezTo>
                  <a:pt x="36180" y="208120"/>
                  <a:pt x="-3" y="168904"/>
                  <a:pt x="-3" y="121261"/>
                </a:cubicBezTo>
                <a:lnTo>
                  <a:pt x="-3" y="42584"/>
                </a:lnTo>
                <a:cubicBezTo>
                  <a:pt x="-3" y="28461"/>
                  <a:pt x="8785" y="15792"/>
                  <a:pt x="21999" y="10823"/>
                </a:cubicBezTo>
                <a:lnTo>
                  <a:pt x="48246" y="943"/>
                </a:lnTo>
                <a:cubicBezTo>
                  <a:pt x="55760" y="-1906"/>
                  <a:pt x="64126" y="1912"/>
                  <a:pt x="66975" y="9429"/>
                </a:cubicBezTo>
                <a:lnTo>
                  <a:pt x="66978" y="9491"/>
                </a:lnTo>
                <a:moveTo>
                  <a:pt x="271548" y="97018"/>
                </a:moveTo>
                <a:cubicBezTo>
                  <a:pt x="260836" y="97018"/>
                  <a:pt x="252150" y="105702"/>
                  <a:pt x="252150" y="116413"/>
                </a:cubicBezTo>
                <a:cubicBezTo>
                  <a:pt x="252150" y="127124"/>
                  <a:pt x="260833" y="135808"/>
                  <a:pt x="271548" y="135808"/>
                </a:cubicBezTo>
                <a:cubicBezTo>
                  <a:pt x="282259" y="135808"/>
                  <a:pt x="290945" y="127124"/>
                  <a:pt x="290945" y="116413"/>
                </a:cubicBezTo>
                <a:cubicBezTo>
                  <a:pt x="290945" y="105702"/>
                  <a:pt x="282263" y="97018"/>
                  <a:pt x="271548" y="97018"/>
                </a:cubicBez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512034" y="2480538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AI-анализ вопросов с данными вашего ежа</a:t>
            </a:r>
          </a:p>
          <a:p>
            <a:pPr algn="just"/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Учет всех особенностей питомца в рекомендациях</a:t>
            </a:r>
          </a:p>
        </p:txBody>
      </p:sp>
      <p:sp>
        <p:nvSpPr>
          <p:cNvPr id="21" name="Text 19"/>
          <p:cNvSpPr/>
          <p:nvPr/>
        </p:nvSpPr>
        <p:spPr>
          <a:xfrm>
            <a:off x="4948905" y="2020327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b="1" dirty="0"/>
              <a:t> </a:t>
            </a: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Вопросы с учетом профиля</a:t>
            </a:r>
            <a:endParaRPr lang="en-US" sz="1400" b="1" dirty="0">
              <a:solidFill>
                <a:srgbClr val="000000"/>
              </a:solidFill>
              <a:ea typeface="outfit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552039" y="2036721"/>
            <a:ext cx="240030" cy="320040"/>
          </a:xfrm>
          <a:custGeom>
            <a:avLst/>
            <a:gdLst/>
            <a:ahLst/>
            <a:cxnLst/>
            <a:rect l="l" t="t" r="r" b="b"/>
            <a:pathLst>
              <a:path w="240030" h="320040">
                <a:moveTo>
                  <a:pt x="175023" y="40005"/>
                </a:moveTo>
                <a:lnTo>
                  <a:pt x="200027" y="40005"/>
                </a:lnTo>
                <a:cubicBezTo>
                  <a:pt x="222093" y="40005"/>
                  <a:pt x="240032" y="57943"/>
                  <a:pt x="240032" y="80010"/>
                </a:cubicBezTo>
                <a:lnTo>
                  <a:pt x="240032" y="280035"/>
                </a:lnTo>
                <a:cubicBezTo>
                  <a:pt x="240032" y="302102"/>
                  <a:pt x="222092" y="320040"/>
                  <a:pt x="200027" y="320040"/>
                </a:cubicBezTo>
                <a:lnTo>
                  <a:pt x="40006" y="320040"/>
                </a:lnTo>
                <a:cubicBezTo>
                  <a:pt x="17940" y="320040"/>
                  <a:pt x="0" y="302102"/>
                  <a:pt x="0" y="280035"/>
                </a:cubicBezTo>
                <a:lnTo>
                  <a:pt x="0" y="80010"/>
                </a:lnTo>
                <a:cubicBezTo>
                  <a:pt x="0" y="57943"/>
                  <a:pt x="17940" y="40005"/>
                  <a:pt x="40006" y="40005"/>
                </a:cubicBezTo>
                <a:lnTo>
                  <a:pt x="65010" y="40005"/>
                </a:lnTo>
                <a:lnTo>
                  <a:pt x="71010" y="40005"/>
                </a:lnTo>
                <a:cubicBezTo>
                  <a:pt x="75636" y="17189"/>
                  <a:pt x="95827" y="0"/>
                  <a:pt x="120017" y="0"/>
                </a:cubicBezTo>
                <a:cubicBezTo>
                  <a:pt x="144208" y="0"/>
                  <a:pt x="164399" y="17189"/>
                  <a:pt x="169024" y="40005"/>
                </a:cubicBezTo>
                <a:lnTo>
                  <a:pt x="175023" y="40005"/>
                </a:lnTo>
                <a:moveTo>
                  <a:pt x="40006" y="70009"/>
                </a:moveTo>
                <a:cubicBezTo>
                  <a:pt x="34504" y="70009"/>
                  <a:pt x="30004" y="74509"/>
                  <a:pt x="30004" y="80010"/>
                </a:cubicBezTo>
                <a:lnTo>
                  <a:pt x="30004" y="280035"/>
                </a:lnTo>
                <a:cubicBezTo>
                  <a:pt x="30004" y="285536"/>
                  <a:pt x="34504" y="290036"/>
                  <a:pt x="40006" y="290036"/>
                </a:cubicBezTo>
                <a:lnTo>
                  <a:pt x="200027" y="290036"/>
                </a:lnTo>
                <a:cubicBezTo>
                  <a:pt x="205528" y="290036"/>
                  <a:pt x="210029" y="285536"/>
                  <a:pt x="210029" y="280035"/>
                </a:cubicBezTo>
                <a:lnTo>
                  <a:pt x="210029" y="80010"/>
                </a:lnTo>
                <a:cubicBezTo>
                  <a:pt x="210029" y="74509"/>
                  <a:pt x="205528" y="70009"/>
                  <a:pt x="200027" y="70009"/>
                </a:cubicBezTo>
                <a:lnTo>
                  <a:pt x="190025" y="70009"/>
                </a:lnTo>
                <a:lnTo>
                  <a:pt x="190025" y="85012"/>
                </a:lnTo>
                <a:cubicBezTo>
                  <a:pt x="190025" y="93327"/>
                  <a:pt x="183337" y="100016"/>
                  <a:pt x="175023" y="100016"/>
                </a:cubicBezTo>
                <a:lnTo>
                  <a:pt x="120015" y="100016"/>
                </a:lnTo>
                <a:lnTo>
                  <a:pt x="65007" y="100016"/>
                </a:lnTo>
                <a:cubicBezTo>
                  <a:pt x="56693" y="100016"/>
                  <a:pt x="50005" y="93327"/>
                  <a:pt x="50005" y="85015"/>
                </a:cubicBezTo>
                <a:lnTo>
                  <a:pt x="50005" y="70015"/>
                </a:lnTo>
                <a:lnTo>
                  <a:pt x="40006" y="70009"/>
                </a:lnTo>
                <a:moveTo>
                  <a:pt x="120015" y="65010"/>
                </a:moveTo>
                <a:cubicBezTo>
                  <a:pt x="128301" y="65010"/>
                  <a:pt x="135017" y="58292"/>
                  <a:pt x="135017" y="50009"/>
                </a:cubicBezTo>
                <a:cubicBezTo>
                  <a:pt x="135017" y="41724"/>
                  <a:pt x="128301" y="35009"/>
                  <a:pt x="120015" y="35009"/>
                </a:cubicBezTo>
                <a:cubicBezTo>
                  <a:pt x="111729" y="35009"/>
                  <a:pt x="105013" y="41727"/>
                  <a:pt x="105013" y="50013"/>
                </a:cubicBezTo>
                <a:cubicBezTo>
                  <a:pt x="105013" y="58299"/>
                  <a:pt x="111729" y="65016"/>
                  <a:pt x="120015" y="65016"/>
                </a:cubicBezTo>
                <a:lnTo>
                  <a:pt x="120015" y="65010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61872" y="2480538"/>
            <a:ext cx="3141342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Учет породы, возраста, веса с проверкой корректности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Визуальный выбор из 14+ пород с описаниями</a:t>
            </a:r>
          </a:p>
        </p:txBody>
      </p:sp>
      <p:sp>
        <p:nvSpPr>
          <p:cNvPr id="24" name="Text 22"/>
          <p:cNvSpPr/>
          <p:nvPr/>
        </p:nvSpPr>
        <p:spPr>
          <a:xfrm>
            <a:off x="1309837" y="2025006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>
                <a:solidFill>
                  <a:srgbClr val="000000"/>
                </a:solidFill>
                <a:ea typeface="outfit" pitchFamily="34" charset="-122"/>
              </a:rPr>
              <a:t>Забота о индивидуальности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855573" y="447"/>
            <a:ext cx="10474360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dirty="0"/>
              <a:t>🦔</a:t>
            </a: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 Каждая функция — это шаг к лучшей заботе о вашем еже</a:t>
            </a:r>
            <a:endParaRPr lang="en-US" sz="3200" dirty="0"/>
          </a:p>
        </p:txBody>
      </p:sp>
      <p:sp>
        <p:nvSpPr>
          <p:cNvPr id="27" name="Text 25"/>
          <p:cNvSpPr/>
          <p:nvPr/>
        </p:nvSpPr>
        <p:spPr>
          <a:xfrm>
            <a:off x="852637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942637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1" name="Text 16">
            <a:extLst>
              <a:ext uri="{FF2B5EF4-FFF2-40B4-BE49-F238E27FC236}">
                <a16:creationId xmlns:a16="http://schemas.microsoft.com/office/drawing/2014/main" id="{F77A7742-59BA-FC86-48AB-1FCAAB24B814}"/>
              </a:ext>
            </a:extLst>
          </p:cNvPr>
          <p:cNvSpPr/>
          <p:nvPr/>
        </p:nvSpPr>
        <p:spPr>
          <a:xfrm>
            <a:off x="872193" y="2074123"/>
            <a:ext cx="323808" cy="283394"/>
          </a:xfrm>
          <a:custGeom>
            <a:avLst/>
            <a:gdLst/>
            <a:ahLst/>
            <a:cxnLst/>
            <a:rect l="l" t="t" r="r" b="b"/>
            <a:pathLst>
              <a:path w="323808" h="283394">
                <a:moveTo>
                  <a:pt x="122646" y="99715"/>
                </a:moveTo>
                <a:cubicBezTo>
                  <a:pt x="102216" y="106420"/>
                  <a:pt x="78306" y="89847"/>
                  <a:pt x="69263" y="62715"/>
                </a:cubicBezTo>
                <a:cubicBezTo>
                  <a:pt x="60219" y="35580"/>
                  <a:pt x="69454" y="8193"/>
                  <a:pt x="89883" y="1488"/>
                </a:cubicBezTo>
                <a:cubicBezTo>
                  <a:pt x="110312" y="-5217"/>
                  <a:pt x="134222" y="11356"/>
                  <a:pt x="143266" y="38488"/>
                </a:cubicBezTo>
                <a:cubicBezTo>
                  <a:pt x="152310" y="65623"/>
                  <a:pt x="143075" y="93010"/>
                  <a:pt x="122646" y="99715"/>
                </a:cubicBezTo>
                <a:moveTo>
                  <a:pt x="260338" y="105346"/>
                </a:moveTo>
                <a:cubicBezTo>
                  <a:pt x="272293" y="84854"/>
                  <a:pt x="294494" y="75428"/>
                  <a:pt x="309991" y="84284"/>
                </a:cubicBezTo>
                <a:cubicBezTo>
                  <a:pt x="325488" y="93140"/>
                  <a:pt x="328396" y="116985"/>
                  <a:pt x="316441" y="137477"/>
                </a:cubicBezTo>
                <a:cubicBezTo>
                  <a:pt x="304486" y="157969"/>
                  <a:pt x="282286" y="167395"/>
                  <a:pt x="266789" y="158539"/>
                </a:cubicBezTo>
                <a:cubicBezTo>
                  <a:pt x="251291" y="149683"/>
                  <a:pt x="248383" y="125838"/>
                  <a:pt x="260338" y="105346"/>
                </a:cubicBezTo>
                <a:lnTo>
                  <a:pt x="260338" y="105346"/>
                </a:lnTo>
                <a:moveTo>
                  <a:pt x="63441" y="105346"/>
                </a:moveTo>
                <a:cubicBezTo>
                  <a:pt x="75396" y="125838"/>
                  <a:pt x="72484" y="149683"/>
                  <a:pt x="56990" y="158539"/>
                </a:cubicBezTo>
                <a:cubicBezTo>
                  <a:pt x="41493" y="167395"/>
                  <a:pt x="19231" y="157970"/>
                  <a:pt x="7338" y="137477"/>
                </a:cubicBezTo>
                <a:cubicBezTo>
                  <a:pt x="-4553" y="116985"/>
                  <a:pt x="-1706" y="93140"/>
                  <a:pt x="13788" y="84284"/>
                </a:cubicBezTo>
                <a:cubicBezTo>
                  <a:pt x="29285" y="75428"/>
                  <a:pt x="51547" y="84854"/>
                  <a:pt x="63441" y="105346"/>
                </a:cubicBezTo>
                <a:moveTo>
                  <a:pt x="175520" y="38491"/>
                </a:moveTo>
                <a:cubicBezTo>
                  <a:pt x="184564" y="11356"/>
                  <a:pt x="208474" y="-5214"/>
                  <a:pt x="228903" y="1491"/>
                </a:cubicBezTo>
                <a:cubicBezTo>
                  <a:pt x="249332" y="8196"/>
                  <a:pt x="258567" y="35583"/>
                  <a:pt x="249523" y="62718"/>
                </a:cubicBezTo>
                <a:cubicBezTo>
                  <a:pt x="240479" y="89853"/>
                  <a:pt x="216569" y="106423"/>
                  <a:pt x="196140" y="99718"/>
                </a:cubicBezTo>
                <a:cubicBezTo>
                  <a:pt x="175711" y="93013"/>
                  <a:pt x="166476" y="65626"/>
                  <a:pt x="175520" y="38491"/>
                </a:cubicBezTo>
                <a:moveTo>
                  <a:pt x="72297" y="238867"/>
                </a:moveTo>
                <a:cubicBezTo>
                  <a:pt x="71413" y="241208"/>
                  <a:pt x="70843" y="244243"/>
                  <a:pt x="70843" y="247848"/>
                </a:cubicBezTo>
                <a:cubicBezTo>
                  <a:pt x="70843" y="250693"/>
                  <a:pt x="73119" y="252972"/>
                  <a:pt x="75965" y="252972"/>
                </a:cubicBezTo>
                <a:lnTo>
                  <a:pt x="78115" y="252972"/>
                </a:lnTo>
                <a:cubicBezTo>
                  <a:pt x="79508" y="252972"/>
                  <a:pt x="80835" y="252719"/>
                  <a:pt x="82102" y="252212"/>
                </a:cubicBezTo>
                <a:lnTo>
                  <a:pt x="128086" y="233806"/>
                </a:lnTo>
                <a:cubicBezTo>
                  <a:pt x="149781" y="225139"/>
                  <a:pt x="174005" y="225139"/>
                  <a:pt x="195765" y="233806"/>
                </a:cubicBezTo>
                <a:lnTo>
                  <a:pt x="241749" y="252212"/>
                </a:lnTo>
                <a:cubicBezTo>
                  <a:pt x="243015" y="252719"/>
                  <a:pt x="244404" y="252972"/>
                  <a:pt x="245735" y="252972"/>
                </a:cubicBezTo>
                <a:lnTo>
                  <a:pt x="247885" y="252972"/>
                </a:lnTo>
                <a:cubicBezTo>
                  <a:pt x="250731" y="252972"/>
                  <a:pt x="253007" y="250696"/>
                  <a:pt x="253007" y="247848"/>
                </a:cubicBezTo>
                <a:cubicBezTo>
                  <a:pt x="253007" y="244243"/>
                  <a:pt x="252438" y="241270"/>
                  <a:pt x="251554" y="238867"/>
                </a:cubicBezTo>
                <a:cubicBezTo>
                  <a:pt x="222712" y="161512"/>
                  <a:pt x="174957" y="151772"/>
                  <a:pt x="161927" y="151772"/>
                </a:cubicBezTo>
                <a:cubicBezTo>
                  <a:pt x="148897" y="151772"/>
                  <a:pt x="101145" y="161512"/>
                  <a:pt x="72300" y="238867"/>
                </a:cubicBezTo>
                <a:lnTo>
                  <a:pt x="72297" y="238867"/>
                </a:lnTo>
                <a:moveTo>
                  <a:pt x="43834" y="228302"/>
                </a:moveTo>
                <a:cubicBezTo>
                  <a:pt x="76976" y="139373"/>
                  <a:pt x="135863" y="121409"/>
                  <a:pt x="161920" y="121409"/>
                </a:cubicBezTo>
                <a:cubicBezTo>
                  <a:pt x="187980" y="121409"/>
                  <a:pt x="246865" y="139373"/>
                  <a:pt x="280006" y="228302"/>
                </a:cubicBezTo>
                <a:cubicBezTo>
                  <a:pt x="282348" y="234565"/>
                  <a:pt x="283358" y="241205"/>
                  <a:pt x="283358" y="247910"/>
                </a:cubicBezTo>
                <a:cubicBezTo>
                  <a:pt x="283358" y="267518"/>
                  <a:pt x="267482" y="283394"/>
                  <a:pt x="247875" y="283394"/>
                </a:cubicBezTo>
                <a:lnTo>
                  <a:pt x="245725" y="283394"/>
                </a:lnTo>
                <a:cubicBezTo>
                  <a:pt x="240476" y="283394"/>
                  <a:pt x="235288" y="282382"/>
                  <a:pt x="230418" y="280421"/>
                </a:cubicBezTo>
                <a:lnTo>
                  <a:pt x="184434" y="262015"/>
                </a:lnTo>
                <a:cubicBezTo>
                  <a:pt x="169951" y="256197"/>
                  <a:pt x="153822" y="256197"/>
                  <a:pt x="139338" y="262015"/>
                </a:cubicBezTo>
                <a:lnTo>
                  <a:pt x="93354" y="280421"/>
                </a:lnTo>
                <a:cubicBezTo>
                  <a:pt x="88484" y="282382"/>
                  <a:pt x="83296" y="283394"/>
                  <a:pt x="78047" y="283394"/>
                </a:cubicBezTo>
                <a:lnTo>
                  <a:pt x="75897" y="283394"/>
                </a:lnTo>
                <a:cubicBezTo>
                  <a:pt x="56291" y="283394"/>
                  <a:pt x="40414" y="267518"/>
                  <a:pt x="40414" y="247910"/>
                </a:cubicBezTo>
                <a:cubicBezTo>
                  <a:pt x="40414" y="241270"/>
                  <a:pt x="41428" y="234565"/>
                  <a:pt x="43766" y="228302"/>
                </a:cubicBezTo>
                <a:lnTo>
                  <a:pt x="43834" y="228302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2D52699-0502-8EDD-9D2F-72DB49D8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162" y="3269618"/>
            <a:ext cx="2634237" cy="3292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4441741" y="447"/>
            <a:ext cx="7240612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Как </a:t>
            </a:r>
            <a:r>
              <a:rPr lang="en-US" sz="3200" dirty="0" err="1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работает</a:t>
            </a:r>
            <a:r>
              <a:rPr lang="en-US" sz="3200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 </a:t>
            </a: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наша забота?</a:t>
            </a:r>
            <a:endParaRPr lang="en-US" sz="3200" dirty="0">
              <a:solidFill>
                <a:srgbClr val="0D3423"/>
              </a:solidFill>
              <a:latin typeface="outfit semibold" pitchFamily="34" charset="0"/>
              <a:ea typeface="outfit semibold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41741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31741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5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441741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441741" y="4278917"/>
            <a:ext cx="365760" cy="365760"/>
          </a:xfrm>
          <a:prstGeom prst="rect">
            <a:avLst/>
          </a:prstGeom>
          <a:solidFill>
            <a:srgbClr val="C2F0DD">
              <a:alpha val="4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445433" y="3107425"/>
            <a:ext cx="365760" cy="365760"/>
          </a:xfrm>
          <a:prstGeom prst="rect">
            <a:avLst/>
          </a:prstGeom>
          <a:solidFill>
            <a:srgbClr val="C2F0DD">
              <a:alpha val="4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441741" y="1922108"/>
            <a:ext cx="365760" cy="365760"/>
          </a:xfrm>
          <a:prstGeom prst="rect">
            <a:avLst/>
          </a:prstGeom>
          <a:solidFill>
            <a:srgbClr val="C2F0DD">
              <a:alpha val="4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4441741" y="5391266"/>
            <a:ext cx="365760" cy="365760"/>
          </a:xfrm>
          <a:prstGeom prst="rect">
            <a:avLst/>
          </a:prstGeom>
          <a:solidFill>
            <a:srgbClr val="C2F0DD">
              <a:alpha val="4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5077197" y="5804061"/>
            <a:ext cx="6035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Такой подход позволяет боту быть не просто помощником, а настоящим партнером в уходе за вашим питомцем.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5077197" y="5387530"/>
            <a:ext cx="603504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Партнер в уходе за питомцем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4441741" y="5414091"/>
            <a:ext cx="365760" cy="320110"/>
          </a:xfrm>
          <a:custGeom>
            <a:avLst/>
            <a:gdLst/>
            <a:ahLst/>
            <a:cxnLst/>
            <a:rect l="l" t="t" r="r" b="b"/>
            <a:pathLst>
              <a:path w="365760" h="320110">
                <a:moveTo>
                  <a:pt x="138535" y="112634"/>
                </a:moveTo>
                <a:cubicBezTo>
                  <a:pt x="115459" y="120208"/>
                  <a:pt x="88452" y="101488"/>
                  <a:pt x="78236" y="70840"/>
                </a:cubicBezTo>
                <a:cubicBezTo>
                  <a:pt x="68020" y="40190"/>
                  <a:pt x="78452" y="9254"/>
                  <a:pt x="101528" y="1681"/>
                </a:cubicBezTo>
                <a:cubicBezTo>
                  <a:pt x="124603" y="-5893"/>
                  <a:pt x="151611" y="12827"/>
                  <a:pt x="161827" y="43474"/>
                </a:cubicBezTo>
                <a:cubicBezTo>
                  <a:pt x="172042" y="74125"/>
                  <a:pt x="161611" y="105060"/>
                  <a:pt x="138535" y="112634"/>
                </a:cubicBezTo>
                <a:moveTo>
                  <a:pt x="294067" y="118995"/>
                </a:moveTo>
                <a:cubicBezTo>
                  <a:pt x="307571" y="95847"/>
                  <a:pt x="332648" y="85201"/>
                  <a:pt x="350153" y="95204"/>
                </a:cubicBezTo>
                <a:cubicBezTo>
                  <a:pt x="367658" y="105207"/>
                  <a:pt x="370943" y="132141"/>
                  <a:pt x="357439" y="155289"/>
                </a:cubicBezTo>
                <a:cubicBezTo>
                  <a:pt x="343935" y="178436"/>
                  <a:pt x="318859" y="189083"/>
                  <a:pt x="301353" y="179079"/>
                </a:cubicBezTo>
                <a:cubicBezTo>
                  <a:pt x="283848" y="169076"/>
                  <a:pt x="280564" y="142142"/>
                  <a:pt x="294067" y="118995"/>
                </a:cubicBezTo>
                <a:moveTo>
                  <a:pt x="71660" y="118995"/>
                </a:moveTo>
                <a:cubicBezTo>
                  <a:pt x="85164" y="142142"/>
                  <a:pt x="81875" y="169076"/>
                  <a:pt x="64374" y="179079"/>
                </a:cubicBezTo>
                <a:cubicBezTo>
                  <a:pt x="46869" y="189083"/>
                  <a:pt x="21723" y="178436"/>
                  <a:pt x="8288" y="155289"/>
                </a:cubicBezTo>
                <a:cubicBezTo>
                  <a:pt x="-5143" y="132141"/>
                  <a:pt x="-1928" y="105207"/>
                  <a:pt x="15574" y="95204"/>
                </a:cubicBezTo>
                <a:cubicBezTo>
                  <a:pt x="33079" y="85201"/>
                  <a:pt x="58225" y="95847"/>
                  <a:pt x="71660" y="118995"/>
                </a:cubicBezTo>
                <a:lnTo>
                  <a:pt x="71660" y="118995"/>
                </a:lnTo>
                <a:moveTo>
                  <a:pt x="198260" y="43477"/>
                </a:moveTo>
                <a:cubicBezTo>
                  <a:pt x="208476" y="12827"/>
                  <a:pt x="235484" y="-5890"/>
                  <a:pt x="258559" y="1684"/>
                </a:cubicBezTo>
                <a:cubicBezTo>
                  <a:pt x="281635" y="9258"/>
                  <a:pt x="292067" y="40193"/>
                  <a:pt x="281851" y="70844"/>
                </a:cubicBezTo>
                <a:cubicBezTo>
                  <a:pt x="271635" y="101494"/>
                  <a:pt x="244628" y="120211"/>
                  <a:pt x="221552" y="112637"/>
                </a:cubicBezTo>
                <a:cubicBezTo>
                  <a:pt x="198476" y="105063"/>
                  <a:pt x="188045" y="74128"/>
                  <a:pt x="198260" y="43477"/>
                </a:cubicBezTo>
                <a:moveTo>
                  <a:pt x="81663" y="269814"/>
                </a:moveTo>
                <a:cubicBezTo>
                  <a:pt x="80665" y="272459"/>
                  <a:pt x="80021" y="275887"/>
                  <a:pt x="80021" y="279959"/>
                </a:cubicBezTo>
                <a:cubicBezTo>
                  <a:pt x="80021" y="283173"/>
                  <a:pt x="82592" y="285746"/>
                  <a:pt x="85807" y="285746"/>
                </a:cubicBezTo>
                <a:lnTo>
                  <a:pt x="88236" y="285746"/>
                </a:lnTo>
                <a:cubicBezTo>
                  <a:pt x="89809" y="285746"/>
                  <a:pt x="91308" y="285461"/>
                  <a:pt x="92738" y="284888"/>
                </a:cubicBezTo>
                <a:lnTo>
                  <a:pt x="144680" y="264097"/>
                </a:lnTo>
                <a:cubicBezTo>
                  <a:pt x="169186" y="254308"/>
                  <a:pt x="196548" y="254308"/>
                  <a:pt x="221127" y="264097"/>
                </a:cubicBezTo>
                <a:lnTo>
                  <a:pt x="273069" y="284888"/>
                </a:lnTo>
                <a:cubicBezTo>
                  <a:pt x="274499" y="285461"/>
                  <a:pt x="276068" y="285746"/>
                  <a:pt x="277571" y="285746"/>
                </a:cubicBezTo>
                <a:lnTo>
                  <a:pt x="280000" y="285746"/>
                </a:lnTo>
                <a:cubicBezTo>
                  <a:pt x="283215" y="285746"/>
                  <a:pt x="285786" y="283176"/>
                  <a:pt x="285786" y="279959"/>
                </a:cubicBezTo>
                <a:cubicBezTo>
                  <a:pt x="285786" y="275887"/>
                  <a:pt x="285143" y="272529"/>
                  <a:pt x="284144" y="269814"/>
                </a:cubicBezTo>
                <a:cubicBezTo>
                  <a:pt x="251566" y="182437"/>
                  <a:pt x="197624" y="171435"/>
                  <a:pt x="182905" y="171435"/>
                </a:cubicBezTo>
                <a:cubicBezTo>
                  <a:pt x="168187" y="171435"/>
                  <a:pt x="114249" y="182437"/>
                  <a:pt x="81667" y="269814"/>
                </a:cubicBezTo>
                <a:lnTo>
                  <a:pt x="81663" y="269814"/>
                </a:lnTo>
                <a:moveTo>
                  <a:pt x="49513" y="257881"/>
                </a:moveTo>
                <a:cubicBezTo>
                  <a:pt x="86948" y="157430"/>
                  <a:pt x="153466" y="137138"/>
                  <a:pt x="182898" y="137138"/>
                </a:cubicBezTo>
                <a:cubicBezTo>
                  <a:pt x="212335" y="137138"/>
                  <a:pt x="278848" y="157430"/>
                  <a:pt x="316284" y="257881"/>
                </a:cubicBezTo>
                <a:cubicBezTo>
                  <a:pt x="318928" y="264955"/>
                  <a:pt x="320069" y="272455"/>
                  <a:pt x="320069" y="280029"/>
                </a:cubicBezTo>
                <a:cubicBezTo>
                  <a:pt x="320069" y="302177"/>
                  <a:pt x="302136" y="320110"/>
                  <a:pt x="279989" y="320110"/>
                </a:cubicBezTo>
                <a:lnTo>
                  <a:pt x="277561" y="320110"/>
                </a:lnTo>
                <a:cubicBezTo>
                  <a:pt x="271632" y="320110"/>
                  <a:pt x="265772" y="318967"/>
                  <a:pt x="260271" y="316752"/>
                </a:cubicBezTo>
                <a:lnTo>
                  <a:pt x="208330" y="295961"/>
                </a:lnTo>
                <a:cubicBezTo>
                  <a:pt x="191969" y="289389"/>
                  <a:pt x="173751" y="289389"/>
                  <a:pt x="157390" y="295961"/>
                </a:cubicBezTo>
                <a:lnTo>
                  <a:pt x="105449" y="316752"/>
                </a:lnTo>
                <a:cubicBezTo>
                  <a:pt x="99948" y="318967"/>
                  <a:pt x="94088" y="320110"/>
                  <a:pt x="88159" y="320110"/>
                </a:cubicBezTo>
                <a:lnTo>
                  <a:pt x="85730" y="320110"/>
                </a:lnTo>
                <a:cubicBezTo>
                  <a:pt x="63584" y="320110"/>
                  <a:pt x="45650" y="302178"/>
                  <a:pt x="45650" y="280029"/>
                </a:cubicBezTo>
                <a:cubicBezTo>
                  <a:pt x="45650" y="272529"/>
                  <a:pt x="46795" y="264955"/>
                  <a:pt x="49436" y="257881"/>
                </a:cubicBezTo>
                <a:lnTo>
                  <a:pt x="49513" y="257881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5077197" y="4695941"/>
            <a:ext cx="6035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Пользовательские данные обрабатываются с соблюдением конфиденциальности, чтобы обеспечить точность рекомендаций и безопасность.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077197" y="4279411"/>
            <a:ext cx="603504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Конфиденциальность данных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464601" y="4278917"/>
            <a:ext cx="320040" cy="365760"/>
          </a:xfrm>
          <a:custGeom>
            <a:avLst/>
            <a:gdLst/>
            <a:ahLst/>
            <a:cxnLst/>
            <a:rect l="l" t="t" r="r" b="b"/>
            <a:pathLst>
              <a:path w="320040" h="365760">
                <a:moveTo>
                  <a:pt x="102870" y="91440"/>
                </a:moveTo>
                <a:lnTo>
                  <a:pt x="102870" y="137160"/>
                </a:lnTo>
                <a:lnTo>
                  <a:pt x="217170" y="137160"/>
                </a:lnTo>
                <a:lnTo>
                  <a:pt x="217170" y="91440"/>
                </a:lnTo>
                <a:cubicBezTo>
                  <a:pt x="217170" y="59864"/>
                  <a:pt x="191595" y="34290"/>
                  <a:pt x="160020" y="34290"/>
                </a:cubicBezTo>
                <a:cubicBezTo>
                  <a:pt x="128445" y="34290"/>
                  <a:pt x="102870" y="59864"/>
                  <a:pt x="102870" y="91440"/>
                </a:cubicBezTo>
                <a:lnTo>
                  <a:pt x="102870" y="91440"/>
                </a:lnTo>
                <a:moveTo>
                  <a:pt x="68581" y="137160"/>
                </a:moveTo>
                <a:lnTo>
                  <a:pt x="68581" y="91440"/>
                </a:lnTo>
                <a:cubicBezTo>
                  <a:pt x="68581" y="40932"/>
                  <a:pt x="109514" y="0"/>
                  <a:pt x="160020" y="0"/>
                </a:cubicBezTo>
                <a:cubicBezTo>
                  <a:pt x="210526" y="0"/>
                  <a:pt x="251459" y="40932"/>
                  <a:pt x="251459" y="91440"/>
                </a:cubicBezTo>
                <a:lnTo>
                  <a:pt x="251459" y="137160"/>
                </a:lnTo>
                <a:lnTo>
                  <a:pt x="274319" y="137160"/>
                </a:lnTo>
                <a:cubicBezTo>
                  <a:pt x="299535" y="137160"/>
                  <a:pt x="320040" y="157661"/>
                  <a:pt x="320040" y="182880"/>
                </a:cubicBezTo>
                <a:lnTo>
                  <a:pt x="320040" y="320040"/>
                </a:lnTo>
                <a:cubicBezTo>
                  <a:pt x="320040" y="345259"/>
                  <a:pt x="299538" y="365760"/>
                  <a:pt x="274319" y="365760"/>
                </a:cubicBezTo>
                <a:lnTo>
                  <a:pt x="45718" y="365760"/>
                </a:lnTo>
                <a:cubicBezTo>
                  <a:pt x="20502" y="365760"/>
                  <a:pt x="-3" y="345259"/>
                  <a:pt x="-3" y="320040"/>
                </a:cubicBezTo>
                <a:lnTo>
                  <a:pt x="-3" y="182880"/>
                </a:lnTo>
                <a:cubicBezTo>
                  <a:pt x="-3" y="157661"/>
                  <a:pt x="20499" y="137160"/>
                  <a:pt x="45718" y="137160"/>
                </a:cubicBezTo>
                <a:lnTo>
                  <a:pt x="68581" y="137160"/>
                </a:lnTo>
                <a:moveTo>
                  <a:pt x="34289" y="182880"/>
                </a:moveTo>
                <a:lnTo>
                  <a:pt x="34289" y="320040"/>
                </a:lnTo>
                <a:cubicBezTo>
                  <a:pt x="34289" y="326327"/>
                  <a:pt x="39432" y="331470"/>
                  <a:pt x="45718" y="331470"/>
                </a:cubicBezTo>
                <a:lnTo>
                  <a:pt x="274319" y="331470"/>
                </a:lnTo>
                <a:cubicBezTo>
                  <a:pt x="280605" y="331470"/>
                  <a:pt x="285748" y="326327"/>
                  <a:pt x="285748" y="320040"/>
                </a:cubicBezTo>
                <a:lnTo>
                  <a:pt x="285748" y="182880"/>
                </a:lnTo>
                <a:cubicBezTo>
                  <a:pt x="285748" y="176593"/>
                  <a:pt x="280605" y="171450"/>
                  <a:pt x="274319" y="171450"/>
                </a:cubicBezTo>
                <a:lnTo>
                  <a:pt x="45718" y="171450"/>
                </a:lnTo>
                <a:cubicBezTo>
                  <a:pt x="39432" y="171450"/>
                  <a:pt x="34289" y="176593"/>
                  <a:pt x="34289" y="182880"/>
                </a:cubicBezTo>
                <a:lnTo>
                  <a:pt x="34289" y="182880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5077197" y="3522907"/>
            <a:ext cx="6035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В основе работы лежат алгоритмы искусственного интеллекта, которые анализируют данные о вашем ежике и подстраивают советы под его индивидуальные потребности.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5077197" y="3106377"/>
            <a:ext cx="603504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Искусственный интеллект в основе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4441741" y="310546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09655" y="54937"/>
                </a:moveTo>
                <a:cubicBezTo>
                  <a:pt x="108298" y="59794"/>
                  <a:pt x="104798" y="63796"/>
                  <a:pt x="100226" y="65866"/>
                </a:cubicBezTo>
                <a:cubicBezTo>
                  <a:pt x="88368" y="71224"/>
                  <a:pt x="80080" y="83082"/>
                  <a:pt x="80010" y="96941"/>
                </a:cubicBezTo>
                <a:cubicBezTo>
                  <a:pt x="79937" y="103441"/>
                  <a:pt x="76294" y="109300"/>
                  <a:pt x="70508" y="112157"/>
                </a:cubicBezTo>
                <a:cubicBezTo>
                  <a:pt x="59151" y="117800"/>
                  <a:pt x="51433" y="129446"/>
                  <a:pt x="51433" y="142873"/>
                </a:cubicBezTo>
                <a:cubicBezTo>
                  <a:pt x="51433" y="147946"/>
                  <a:pt x="52505" y="152661"/>
                  <a:pt x="54432" y="156948"/>
                </a:cubicBezTo>
                <a:cubicBezTo>
                  <a:pt x="57574" y="163879"/>
                  <a:pt x="55789" y="171951"/>
                  <a:pt x="50076" y="176951"/>
                </a:cubicBezTo>
                <a:cubicBezTo>
                  <a:pt x="40362" y="185309"/>
                  <a:pt x="34290" y="197668"/>
                  <a:pt x="34290" y="211457"/>
                </a:cubicBezTo>
                <a:cubicBezTo>
                  <a:pt x="34290" y="225886"/>
                  <a:pt x="40932" y="238673"/>
                  <a:pt x="51364" y="247104"/>
                </a:cubicBezTo>
                <a:cubicBezTo>
                  <a:pt x="56152" y="250963"/>
                  <a:pt x="58507" y="257104"/>
                  <a:pt x="57578" y="263179"/>
                </a:cubicBezTo>
                <a:cubicBezTo>
                  <a:pt x="57293" y="264964"/>
                  <a:pt x="57150" y="266752"/>
                  <a:pt x="57150" y="268607"/>
                </a:cubicBezTo>
                <a:cubicBezTo>
                  <a:pt x="57150" y="287253"/>
                  <a:pt x="72007" y="302396"/>
                  <a:pt x="90511" y="302897"/>
                </a:cubicBezTo>
                <a:cubicBezTo>
                  <a:pt x="97084" y="303113"/>
                  <a:pt x="102940" y="306968"/>
                  <a:pt x="105657" y="312970"/>
                </a:cubicBezTo>
                <a:cubicBezTo>
                  <a:pt x="110588" y="323899"/>
                  <a:pt x="121586" y="331474"/>
                  <a:pt x="134303" y="331474"/>
                </a:cubicBezTo>
                <a:cubicBezTo>
                  <a:pt x="151662" y="331474"/>
                  <a:pt x="165737" y="317399"/>
                  <a:pt x="165737" y="300040"/>
                </a:cubicBezTo>
                <a:lnTo>
                  <a:pt x="165737" y="62867"/>
                </a:lnTo>
                <a:cubicBezTo>
                  <a:pt x="165737" y="47081"/>
                  <a:pt x="152950" y="34294"/>
                  <a:pt x="137164" y="34294"/>
                </a:cubicBezTo>
                <a:cubicBezTo>
                  <a:pt x="124161" y="34294"/>
                  <a:pt x="113089" y="43010"/>
                  <a:pt x="109659" y="54941"/>
                </a:cubicBezTo>
                <a:lnTo>
                  <a:pt x="109655" y="54937"/>
                </a:lnTo>
                <a:moveTo>
                  <a:pt x="182880" y="344330"/>
                </a:moveTo>
                <a:cubicBezTo>
                  <a:pt x="170879" y="357545"/>
                  <a:pt x="153520" y="365760"/>
                  <a:pt x="134303" y="365760"/>
                </a:cubicBezTo>
                <a:cubicBezTo>
                  <a:pt x="111301" y="365760"/>
                  <a:pt x="91085" y="353972"/>
                  <a:pt x="79366" y="336115"/>
                </a:cubicBezTo>
                <a:cubicBezTo>
                  <a:pt x="47220" y="330402"/>
                  <a:pt x="22860" y="302326"/>
                  <a:pt x="22860" y="268607"/>
                </a:cubicBezTo>
                <a:cubicBezTo>
                  <a:pt x="22860" y="268248"/>
                  <a:pt x="22860" y="267820"/>
                  <a:pt x="22860" y="267462"/>
                </a:cubicBezTo>
                <a:cubicBezTo>
                  <a:pt x="8716" y="253033"/>
                  <a:pt x="0" y="233245"/>
                  <a:pt x="0" y="211457"/>
                </a:cubicBezTo>
                <a:cubicBezTo>
                  <a:pt x="0" y="191596"/>
                  <a:pt x="7216" y="173451"/>
                  <a:pt x="19144" y="159523"/>
                </a:cubicBezTo>
                <a:cubicBezTo>
                  <a:pt x="17856" y="154164"/>
                  <a:pt x="17143" y="148594"/>
                  <a:pt x="17143" y="142877"/>
                </a:cubicBezTo>
                <a:cubicBezTo>
                  <a:pt x="17143" y="119589"/>
                  <a:pt x="28789" y="98942"/>
                  <a:pt x="46503" y="86583"/>
                </a:cubicBezTo>
                <a:cubicBezTo>
                  <a:pt x="49718" y="65936"/>
                  <a:pt x="62077" y="48364"/>
                  <a:pt x="79293" y="38149"/>
                </a:cubicBezTo>
                <a:cubicBezTo>
                  <a:pt x="88938" y="15717"/>
                  <a:pt x="111224" y="0"/>
                  <a:pt x="137156" y="0"/>
                </a:cubicBezTo>
                <a:cubicBezTo>
                  <a:pt x="155159" y="0"/>
                  <a:pt x="171446" y="7571"/>
                  <a:pt x="182876" y="19718"/>
                </a:cubicBezTo>
                <a:cubicBezTo>
                  <a:pt x="194306" y="7575"/>
                  <a:pt x="210594" y="0"/>
                  <a:pt x="228596" y="0"/>
                </a:cubicBezTo>
                <a:cubicBezTo>
                  <a:pt x="254529" y="0"/>
                  <a:pt x="276818" y="15717"/>
                  <a:pt x="286390" y="38149"/>
                </a:cubicBezTo>
                <a:cubicBezTo>
                  <a:pt x="303606" y="48364"/>
                  <a:pt x="316035" y="65939"/>
                  <a:pt x="319180" y="86583"/>
                </a:cubicBezTo>
                <a:cubicBezTo>
                  <a:pt x="336967" y="98942"/>
                  <a:pt x="348613" y="119585"/>
                  <a:pt x="348613" y="142877"/>
                </a:cubicBezTo>
                <a:cubicBezTo>
                  <a:pt x="348613" y="148594"/>
                  <a:pt x="347900" y="154164"/>
                  <a:pt x="346612" y="159523"/>
                </a:cubicBezTo>
                <a:cubicBezTo>
                  <a:pt x="358544" y="173524"/>
                  <a:pt x="365756" y="191669"/>
                  <a:pt x="365756" y="211457"/>
                </a:cubicBezTo>
                <a:cubicBezTo>
                  <a:pt x="365756" y="233245"/>
                  <a:pt x="357040" y="253033"/>
                  <a:pt x="342896" y="267462"/>
                </a:cubicBezTo>
                <a:cubicBezTo>
                  <a:pt x="342896" y="267820"/>
                  <a:pt x="342896" y="268248"/>
                  <a:pt x="342896" y="268607"/>
                </a:cubicBezTo>
                <a:cubicBezTo>
                  <a:pt x="342896" y="302396"/>
                  <a:pt x="318537" y="330402"/>
                  <a:pt x="286390" y="336115"/>
                </a:cubicBezTo>
                <a:cubicBezTo>
                  <a:pt x="274675" y="353975"/>
                  <a:pt x="254459" y="365760"/>
                  <a:pt x="231453" y="365760"/>
                </a:cubicBezTo>
                <a:cubicBezTo>
                  <a:pt x="212236" y="365760"/>
                  <a:pt x="194877" y="357472"/>
                  <a:pt x="182876" y="344330"/>
                </a:cubicBezTo>
                <a:lnTo>
                  <a:pt x="182880" y="344330"/>
                </a:lnTo>
                <a:moveTo>
                  <a:pt x="200027" y="300037"/>
                </a:moveTo>
                <a:cubicBezTo>
                  <a:pt x="200027" y="317395"/>
                  <a:pt x="214101" y="331470"/>
                  <a:pt x="231460" y="331470"/>
                </a:cubicBezTo>
                <a:cubicBezTo>
                  <a:pt x="244178" y="331470"/>
                  <a:pt x="255176" y="323899"/>
                  <a:pt x="260107" y="312966"/>
                </a:cubicBezTo>
                <a:cubicBezTo>
                  <a:pt x="262821" y="306964"/>
                  <a:pt x="268680" y="303036"/>
                  <a:pt x="275253" y="302893"/>
                </a:cubicBezTo>
                <a:cubicBezTo>
                  <a:pt x="293757" y="302392"/>
                  <a:pt x="308614" y="287250"/>
                  <a:pt x="308614" y="268603"/>
                </a:cubicBezTo>
                <a:cubicBezTo>
                  <a:pt x="308614" y="266745"/>
                  <a:pt x="308471" y="264887"/>
                  <a:pt x="308186" y="263175"/>
                </a:cubicBezTo>
                <a:cubicBezTo>
                  <a:pt x="307187" y="257104"/>
                  <a:pt x="309616" y="250959"/>
                  <a:pt x="314400" y="247100"/>
                </a:cubicBezTo>
                <a:cubicBezTo>
                  <a:pt x="324831" y="238669"/>
                  <a:pt x="331474" y="225882"/>
                  <a:pt x="331474" y="211453"/>
                </a:cubicBezTo>
                <a:cubicBezTo>
                  <a:pt x="331474" y="197664"/>
                  <a:pt x="325402" y="185309"/>
                  <a:pt x="315687" y="176947"/>
                </a:cubicBezTo>
                <a:cubicBezTo>
                  <a:pt x="309974" y="172017"/>
                  <a:pt x="308186" y="163875"/>
                  <a:pt x="311331" y="156944"/>
                </a:cubicBezTo>
                <a:cubicBezTo>
                  <a:pt x="313259" y="152657"/>
                  <a:pt x="314331" y="147942"/>
                  <a:pt x="314331" y="142869"/>
                </a:cubicBezTo>
                <a:cubicBezTo>
                  <a:pt x="314331" y="129439"/>
                  <a:pt x="306617" y="117797"/>
                  <a:pt x="295256" y="112153"/>
                </a:cubicBezTo>
                <a:cubicBezTo>
                  <a:pt x="289470" y="109296"/>
                  <a:pt x="285754" y="103367"/>
                  <a:pt x="285754" y="96937"/>
                </a:cubicBezTo>
                <a:cubicBezTo>
                  <a:pt x="285681" y="83148"/>
                  <a:pt x="277396" y="71221"/>
                  <a:pt x="265538" y="65862"/>
                </a:cubicBezTo>
                <a:cubicBezTo>
                  <a:pt x="260966" y="63792"/>
                  <a:pt x="257466" y="59791"/>
                  <a:pt x="256109" y="54933"/>
                </a:cubicBezTo>
                <a:cubicBezTo>
                  <a:pt x="252682" y="43002"/>
                  <a:pt x="241606" y="34286"/>
                  <a:pt x="228604" y="34286"/>
                </a:cubicBezTo>
                <a:cubicBezTo>
                  <a:pt x="212818" y="34286"/>
                  <a:pt x="200031" y="47073"/>
                  <a:pt x="200031" y="62863"/>
                </a:cubicBezTo>
                <a:lnTo>
                  <a:pt x="200027" y="300037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5077197" y="1927698"/>
            <a:ext cx="603504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Интеграция с Telegram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077197" y="2344228"/>
            <a:ext cx="6035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Полная интеграция 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 Telegram, что обеспечивает удобный и быстрый доступ к функциям.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441741" y="1958684"/>
            <a:ext cx="365760" cy="292608"/>
          </a:xfrm>
          <a:custGeom>
            <a:avLst/>
            <a:gdLst/>
            <a:ahLst/>
            <a:cxnLst/>
            <a:rect l="l" t="t" r="r" b="b"/>
            <a:pathLst>
              <a:path w="365760" h="292608">
                <a:moveTo>
                  <a:pt x="182880" y="0"/>
                </a:moveTo>
                <a:cubicBezTo>
                  <a:pt x="190480" y="0"/>
                  <a:pt x="196596" y="6116"/>
                  <a:pt x="196596" y="13717"/>
                </a:cubicBezTo>
                <a:lnTo>
                  <a:pt x="196596" y="54867"/>
                </a:lnTo>
                <a:lnTo>
                  <a:pt x="256032" y="54867"/>
                </a:lnTo>
                <a:cubicBezTo>
                  <a:pt x="286321" y="54867"/>
                  <a:pt x="310896" y="79440"/>
                  <a:pt x="310896" y="109731"/>
                </a:cubicBezTo>
                <a:lnTo>
                  <a:pt x="310896" y="237747"/>
                </a:lnTo>
                <a:cubicBezTo>
                  <a:pt x="310896" y="268038"/>
                  <a:pt x="286321" y="292611"/>
                  <a:pt x="256032" y="292611"/>
                </a:cubicBezTo>
                <a:lnTo>
                  <a:pt x="109728" y="292611"/>
                </a:lnTo>
                <a:cubicBezTo>
                  <a:pt x="79439" y="292611"/>
                  <a:pt x="54864" y="268038"/>
                  <a:pt x="54864" y="237747"/>
                </a:cubicBezTo>
                <a:lnTo>
                  <a:pt x="54864" y="109731"/>
                </a:lnTo>
                <a:cubicBezTo>
                  <a:pt x="54864" y="79440"/>
                  <a:pt x="79439" y="54867"/>
                  <a:pt x="109728" y="54867"/>
                </a:cubicBezTo>
                <a:lnTo>
                  <a:pt x="169164" y="54867"/>
                </a:lnTo>
                <a:lnTo>
                  <a:pt x="169164" y="13720"/>
                </a:lnTo>
                <a:cubicBezTo>
                  <a:pt x="169164" y="6118"/>
                  <a:pt x="175280" y="6"/>
                  <a:pt x="182880" y="6"/>
                </a:cubicBezTo>
                <a:lnTo>
                  <a:pt x="182880" y="0"/>
                </a:lnTo>
                <a:moveTo>
                  <a:pt x="109728" y="82296"/>
                </a:moveTo>
                <a:cubicBezTo>
                  <a:pt x="94582" y="82296"/>
                  <a:pt x="82296" y="94583"/>
                  <a:pt x="82296" y="109728"/>
                </a:cubicBezTo>
                <a:lnTo>
                  <a:pt x="82296" y="237744"/>
                </a:lnTo>
                <a:cubicBezTo>
                  <a:pt x="82296" y="252889"/>
                  <a:pt x="94582" y="265176"/>
                  <a:pt x="109728" y="265176"/>
                </a:cubicBezTo>
                <a:lnTo>
                  <a:pt x="256032" y="265176"/>
                </a:lnTo>
                <a:cubicBezTo>
                  <a:pt x="271178" y="265176"/>
                  <a:pt x="283464" y="252889"/>
                  <a:pt x="283464" y="237744"/>
                </a:cubicBezTo>
                <a:lnTo>
                  <a:pt x="283464" y="109728"/>
                </a:lnTo>
                <a:cubicBezTo>
                  <a:pt x="283464" y="94583"/>
                  <a:pt x="271178" y="82296"/>
                  <a:pt x="256032" y="82296"/>
                </a:cubicBezTo>
                <a:lnTo>
                  <a:pt x="182880" y="82296"/>
                </a:lnTo>
                <a:lnTo>
                  <a:pt x="109728" y="82296"/>
                </a:lnTo>
                <a:moveTo>
                  <a:pt x="27432" y="128016"/>
                </a:moveTo>
                <a:lnTo>
                  <a:pt x="36576" y="128016"/>
                </a:lnTo>
                <a:lnTo>
                  <a:pt x="36576" y="237744"/>
                </a:lnTo>
                <a:lnTo>
                  <a:pt x="27432" y="237744"/>
                </a:lnTo>
                <a:cubicBezTo>
                  <a:pt x="12286" y="237744"/>
                  <a:pt x="0" y="225457"/>
                  <a:pt x="0" y="210312"/>
                </a:cubicBezTo>
                <a:lnTo>
                  <a:pt x="0" y="155448"/>
                </a:lnTo>
                <a:cubicBezTo>
                  <a:pt x="0" y="140303"/>
                  <a:pt x="12286" y="128016"/>
                  <a:pt x="27432" y="128016"/>
                </a:cubicBezTo>
                <a:lnTo>
                  <a:pt x="27432" y="128016"/>
                </a:lnTo>
                <a:moveTo>
                  <a:pt x="338328" y="128016"/>
                </a:moveTo>
                <a:cubicBezTo>
                  <a:pt x="353474" y="128016"/>
                  <a:pt x="365760" y="140303"/>
                  <a:pt x="365760" y="155448"/>
                </a:cubicBezTo>
                <a:lnTo>
                  <a:pt x="365760" y="210312"/>
                </a:lnTo>
                <a:cubicBezTo>
                  <a:pt x="365760" y="225457"/>
                  <a:pt x="353474" y="237744"/>
                  <a:pt x="338328" y="237744"/>
                </a:cubicBezTo>
                <a:lnTo>
                  <a:pt x="329184" y="237744"/>
                </a:lnTo>
                <a:lnTo>
                  <a:pt x="329184" y="128016"/>
                </a:lnTo>
                <a:lnTo>
                  <a:pt x="338328" y="128016"/>
                </a:lnTo>
                <a:moveTo>
                  <a:pt x="118872" y="219456"/>
                </a:moveTo>
                <a:lnTo>
                  <a:pt x="137160" y="219456"/>
                </a:lnTo>
                <a:cubicBezTo>
                  <a:pt x="142189" y="219456"/>
                  <a:pt x="146304" y="223570"/>
                  <a:pt x="146304" y="228600"/>
                </a:cubicBezTo>
                <a:cubicBezTo>
                  <a:pt x="146304" y="233630"/>
                  <a:pt x="142189" y="237744"/>
                  <a:pt x="137160" y="237744"/>
                </a:cubicBezTo>
                <a:lnTo>
                  <a:pt x="118872" y="237744"/>
                </a:lnTo>
                <a:cubicBezTo>
                  <a:pt x="113843" y="237744"/>
                  <a:pt x="109728" y="233630"/>
                  <a:pt x="109728" y="228600"/>
                </a:cubicBezTo>
                <a:cubicBezTo>
                  <a:pt x="109728" y="223570"/>
                  <a:pt x="113843" y="219456"/>
                  <a:pt x="118872" y="219456"/>
                </a:cubicBezTo>
                <a:moveTo>
                  <a:pt x="173736" y="219456"/>
                </a:moveTo>
                <a:lnTo>
                  <a:pt x="192024" y="219456"/>
                </a:lnTo>
                <a:cubicBezTo>
                  <a:pt x="197053" y="219456"/>
                  <a:pt x="201168" y="223570"/>
                  <a:pt x="201168" y="228600"/>
                </a:cubicBezTo>
                <a:cubicBezTo>
                  <a:pt x="201168" y="233630"/>
                  <a:pt x="197053" y="237744"/>
                  <a:pt x="192024" y="237744"/>
                </a:cubicBezTo>
                <a:lnTo>
                  <a:pt x="173736" y="237744"/>
                </a:lnTo>
                <a:cubicBezTo>
                  <a:pt x="168707" y="237744"/>
                  <a:pt x="164592" y="233630"/>
                  <a:pt x="164592" y="228600"/>
                </a:cubicBezTo>
                <a:cubicBezTo>
                  <a:pt x="164592" y="223570"/>
                  <a:pt x="168707" y="219456"/>
                  <a:pt x="173736" y="219456"/>
                </a:cubicBezTo>
                <a:lnTo>
                  <a:pt x="173736" y="219456"/>
                </a:lnTo>
                <a:moveTo>
                  <a:pt x="228600" y="219456"/>
                </a:moveTo>
                <a:lnTo>
                  <a:pt x="246888" y="219456"/>
                </a:lnTo>
                <a:cubicBezTo>
                  <a:pt x="251917" y="219456"/>
                  <a:pt x="256032" y="223570"/>
                  <a:pt x="256032" y="228600"/>
                </a:cubicBezTo>
                <a:cubicBezTo>
                  <a:pt x="256032" y="233630"/>
                  <a:pt x="251917" y="237744"/>
                  <a:pt x="246888" y="237744"/>
                </a:cubicBezTo>
                <a:lnTo>
                  <a:pt x="228600" y="237744"/>
                </a:lnTo>
                <a:cubicBezTo>
                  <a:pt x="223571" y="237744"/>
                  <a:pt x="219456" y="233630"/>
                  <a:pt x="219456" y="228600"/>
                </a:cubicBezTo>
                <a:cubicBezTo>
                  <a:pt x="219456" y="223570"/>
                  <a:pt x="223571" y="219456"/>
                  <a:pt x="228600" y="219456"/>
                </a:cubicBezTo>
                <a:moveTo>
                  <a:pt x="114300" y="146304"/>
                </a:moveTo>
                <a:cubicBezTo>
                  <a:pt x="114300" y="133678"/>
                  <a:pt x="124534" y="123445"/>
                  <a:pt x="137160" y="123445"/>
                </a:cubicBezTo>
                <a:cubicBezTo>
                  <a:pt x="149786" y="123445"/>
                  <a:pt x="160020" y="133681"/>
                  <a:pt x="160020" y="146307"/>
                </a:cubicBezTo>
                <a:cubicBezTo>
                  <a:pt x="160020" y="158933"/>
                  <a:pt x="149786" y="169168"/>
                  <a:pt x="137160" y="169168"/>
                </a:cubicBezTo>
                <a:cubicBezTo>
                  <a:pt x="124534" y="169168"/>
                  <a:pt x="114300" y="158933"/>
                  <a:pt x="114300" y="146310"/>
                </a:cubicBezTo>
                <a:lnTo>
                  <a:pt x="114300" y="146304"/>
                </a:lnTo>
                <a:moveTo>
                  <a:pt x="228600" y="123445"/>
                </a:moveTo>
                <a:cubicBezTo>
                  <a:pt x="241226" y="123445"/>
                  <a:pt x="251460" y="133681"/>
                  <a:pt x="251460" y="146307"/>
                </a:cubicBezTo>
                <a:cubicBezTo>
                  <a:pt x="251460" y="158933"/>
                  <a:pt x="241226" y="169168"/>
                  <a:pt x="228600" y="169168"/>
                </a:cubicBezTo>
                <a:cubicBezTo>
                  <a:pt x="215974" y="169168"/>
                  <a:pt x="205740" y="158933"/>
                  <a:pt x="205740" y="146310"/>
                </a:cubicBezTo>
                <a:cubicBezTo>
                  <a:pt x="205740" y="133684"/>
                  <a:pt x="215974" y="123451"/>
                  <a:pt x="228600" y="123451"/>
                </a:cubicBezTo>
                <a:lnTo>
                  <a:pt x="228600" y="123445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8DC46A-A52F-FF49-84E7-FC29C50C1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13" t="-502" r="20701" b="502"/>
          <a:stretch>
            <a:fillRect/>
          </a:stretch>
        </p:blipFill>
        <p:spPr>
          <a:xfrm>
            <a:off x="0" y="-40636"/>
            <a:ext cx="435174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526729" y="2673341"/>
            <a:ext cx="2468880" cy="463296"/>
          </a:xfrm>
          <a:custGeom>
            <a:avLst/>
            <a:gdLst/>
            <a:ahLst/>
            <a:cxnLst/>
            <a:rect l="l" t="t" r="r" b="b"/>
            <a:pathLst>
              <a:path w="2468880" h="463296">
                <a:moveTo>
                  <a:pt x="231655" y="0"/>
                </a:moveTo>
                <a:lnTo>
                  <a:pt x="231655" y="115824"/>
                </a:lnTo>
                <a:lnTo>
                  <a:pt x="2237250" y="115824"/>
                </a:lnTo>
                <a:lnTo>
                  <a:pt x="2237250" y="0"/>
                </a:lnTo>
                <a:lnTo>
                  <a:pt x="2468905" y="231648"/>
                </a:lnTo>
                <a:lnTo>
                  <a:pt x="2237250" y="463296"/>
                </a:lnTo>
                <a:lnTo>
                  <a:pt x="2237250" y="347472"/>
                </a:lnTo>
                <a:lnTo>
                  <a:pt x="231655" y="347472"/>
                </a:lnTo>
                <a:lnTo>
                  <a:pt x="231655" y="463296"/>
                </a:lnTo>
                <a:lnTo>
                  <a:pt x="0" y="231648"/>
                </a:lnTo>
                <a:lnTo>
                  <a:pt x="231655" y="0"/>
                </a:lnTo>
              </a:path>
            </a:pathLst>
          </a:custGeom>
          <a:solidFill>
            <a:srgbClr val="C2F0DD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6196391" y="2673341"/>
            <a:ext cx="2468880" cy="463296"/>
          </a:xfrm>
          <a:custGeom>
            <a:avLst/>
            <a:gdLst/>
            <a:ahLst/>
            <a:cxnLst/>
            <a:rect l="l" t="t" r="r" b="b"/>
            <a:pathLst>
              <a:path w="2468880" h="463296">
                <a:moveTo>
                  <a:pt x="231655" y="0"/>
                </a:moveTo>
                <a:lnTo>
                  <a:pt x="231655" y="115824"/>
                </a:lnTo>
                <a:lnTo>
                  <a:pt x="2237250" y="115824"/>
                </a:lnTo>
                <a:lnTo>
                  <a:pt x="2237250" y="0"/>
                </a:lnTo>
                <a:lnTo>
                  <a:pt x="2468905" y="231648"/>
                </a:lnTo>
                <a:lnTo>
                  <a:pt x="2237250" y="463296"/>
                </a:lnTo>
                <a:lnTo>
                  <a:pt x="2237250" y="347472"/>
                </a:lnTo>
                <a:lnTo>
                  <a:pt x="231655" y="347472"/>
                </a:lnTo>
                <a:lnTo>
                  <a:pt x="231655" y="463296"/>
                </a:lnTo>
                <a:lnTo>
                  <a:pt x="0" y="231648"/>
                </a:lnTo>
                <a:lnTo>
                  <a:pt x="231655" y="0"/>
                </a:lnTo>
              </a:path>
            </a:pathLst>
          </a:custGeom>
          <a:solidFill>
            <a:srgbClr val="C2F0DD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866053" y="2673341"/>
            <a:ext cx="2468880" cy="463296"/>
          </a:xfrm>
          <a:custGeom>
            <a:avLst/>
            <a:gdLst/>
            <a:ahLst/>
            <a:cxnLst/>
            <a:rect l="l" t="t" r="r" b="b"/>
            <a:pathLst>
              <a:path w="2468880" h="463296">
                <a:moveTo>
                  <a:pt x="231655" y="0"/>
                </a:moveTo>
                <a:lnTo>
                  <a:pt x="231655" y="115824"/>
                </a:lnTo>
                <a:lnTo>
                  <a:pt x="2237250" y="115824"/>
                </a:lnTo>
                <a:lnTo>
                  <a:pt x="2237250" y="0"/>
                </a:lnTo>
                <a:lnTo>
                  <a:pt x="2468905" y="231648"/>
                </a:lnTo>
                <a:lnTo>
                  <a:pt x="2237250" y="463296"/>
                </a:lnTo>
                <a:lnTo>
                  <a:pt x="2237250" y="347472"/>
                </a:lnTo>
                <a:lnTo>
                  <a:pt x="231655" y="347472"/>
                </a:lnTo>
                <a:lnTo>
                  <a:pt x="231655" y="463296"/>
                </a:lnTo>
                <a:lnTo>
                  <a:pt x="0" y="231648"/>
                </a:lnTo>
                <a:lnTo>
                  <a:pt x="231655" y="0"/>
                </a:lnTo>
              </a:path>
            </a:pathLst>
          </a:custGeom>
          <a:solidFill>
            <a:srgbClr val="C2F0DD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55573" y="2673341"/>
            <a:ext cx="2468880" cy="463296"/>
          </a:xfrm>
          <a:custGeom>
            <a:avLst/>
            <a:gdLst/>
            <a:ahLst/>
            <a:cxnLst/>
            <a:rect l="l" t="t" r="r" b="b"/>
            <a:pathLst>
              <a:path w="2468880" h="463296">
                <a:moveTo>
                  <a:pt x="231655" y="0"/>
                </a:moveTo>
                <a:lnTo>
                  <a:pt x="231655" y="115824"/>
                </a:lnTo>
                <a:lnTo>
                  <a:pt x="2237250" y="115824"/>
                </a:lnTo>
                <a:lnTo>
                  <a:pt x="2237250" y="0"/>
                </a:lnTo>
                <a:lnTo>
                  <a:pt x="2468905" y="231648"/>
                </a:lnTo>
                <a:lnTo>
                  <a:pt x="2237250" y="463296"/>
                </a:lnTo>
                <a:lnTo>
                  <a:pt x="2237250" y="347472"/>
                </a:lnTo>
                <a:lnTo>
                  <a:pt x="231655" y="347472"/>
                </a:lnTo>
                <a:lnTo>
                  <a:pt x="231655" y="463296"/>
                </a:lnTo>
                <a:lnTo>
                  <a:pt x="0" y="231648"/>
                </a:lnTo>
                <a:lnTo>
                  <a:pt x="231655" y="0"/>
                </a:lnTo>
              </a:path>
            </a:pathLst>
          </a:custGeom>
          <a:solidFill>
            <a:srgbClr val="C2F0DD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1632755" y="2447789"/>
            <a:ext cx="914516" cy="914400"/>
          </a:xfrm>
          <a:custGeom>
            <a:avLst/>
            <a:gdLst/>
            <a:ahLst/>
            <a:cxnLst/>
            <a:rect l="l" t="t" r="r" b="b"/>
            <a:pathLst>
              <a:path w="914516" h="914400">
                <a:moveTo>
                  <a:pt x="914516" y="457200"/>
                </a:moveTo>
                <a:cubicBezTo>
                  <a:pt x="914516" y="709702"/>
                  <a:pt x="709792" y="914400"/>
                  <a:pt x="457258" y="914400"/>
                </a:cubicBezTo>
                <a:cubicBezTo>
                  <a:pt x="204724" y="914400"/>
                  <a:pt x="0" y="709702"/>
                  <a:pt x="0" y="457200"/>
                </a:cubicBezTo>
                <a:cubicBezTo>
                  <a:pt x="0" y="204698"/>
                  <a:pt x="204724" y="0"/>
                  <a:pt x="457258" y="0"/>
                </a:cubicBezTo>
                <a:cubicBezTo>
                  <a:pt x="709792" y="0"/>
                  <a:pt x="914516" y="204698"/>
                  <a:pt x="914516" y="457200"/>
                </a:cubicBez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4303969" y="2447789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457200"/>
                </a:moveTo>
                <a:cubicBezTo>
                  <a:pt x="914400" y="709702"/>
                  <a:pt x="709702" y="914400"/>
                  <a:pt x="457200" y="914400"/>
                </a:cubicBezTo>
                <a:cubicBezTo>
                  <a:pt x="204698" y="914400"/>
                  <a:pt x="0" y="709702"/>
                  <a:pt x="0" y="457200"/>
                </a:cubicBezTo>
                <a:cubicBezTo>
                  <a:pt x="0" y="204698"/>
                  <a:pt x="204698" y="0"/>
                  <a:pt x="457200" y="0"/>
                </a:cubicBezTo>
                <a:cubicBezTo>
                  <a:pt x="709702" y="0"/>
                  <a:pt x="914400" y="204698"/>
                  <a:pt x="914400" y="457200"/>
                </a:cubicBez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969746" y="2447789"/>
            <a:ext cx="914516" cy="914400"/>
          </a:xfrm>
          <a:custGeom>
            <a:avLst/>
            <a:gdLst/>
            <a:ahLst/>
            <a:cxnLst/>
            <a:rect l="l" t="t" r="r" b="b"/>
            <a:pathLst>
              <a:path w="914516" h="914400">
                <a:moveTo>
                  <a:pt x="914516" y="457200"/>
                </a:moveTo>
                <a:cubicBezTo>
                  <a:pt x="914516" y="709702"/>
                  <a:pt x="709792" y="914400"/>
                  <a:pt x="457258" y="914400"/>
                </a:cubicBezTo>
                <a:cubicBezTo>
                  <a:pt x="204724" y="914400"/>
                  <a:pt x="0" y="709702"/>
                  <a:pt x="0" y="457200"/>
                </a:cubicBezTo>
                <a:cubicBezTo>
                  <a:pt x="0" y="204698"/>
                  <a:pt x="204724" y="0"/>
                  <a:pt x="457258" y="0"/>
                </a:cubicBezTo>
                <a:cubicBezTo>
                  <a:pt x="709792" y="0"/>
                  <a:pt x="914516" y="204698"/>
                  <a:pt x="914516" y="457200"/>
                </a:cubicBez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0" y="447"/>
            <a:ext cx="365760" cy="6857553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826240" y="447"/>
            <a:ext cx="365760" cy="6857553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9638220" y="2447789"/>
            <a:ext cx="914516" cy="914400"/>
          </a:xfrm>
          <a:custGeom>
            <a:avLst/>
            <a:gdLst/>
            <a:ahLst/>
            <a:cxnLst/>
            <a:rect l="l" t="t" r="r" b="b"/>
            <a:pathLst>
              <a:path w="914516" h="914400">
                <a:moveTo>
                  <a:pt x="914516" y="457200"/>
                </a:moveTo>
                <a:cubicBezTo>
                  <a:pt x="914516" y="709702"/>
                  <a:pt x="709792" y="914400"/>
                  <a:pt x="457258" y="914400"/>
                </a:cubicBezTo>
                <a:cubicBezTo>
                  <a:pt x="204724" y="914400"/>
                  <a:pt x="0" y="709702"/>
                  <a:pt x="0" y="457200"/>
                </a:cubicBezTo>
                <a:cubicBezTo>
                  <a:pt x="0" y="204698"/>
                  <a:pt x="204724" y="0"/>
                  <a:pt x="457258" y="0"/>
                </a:cubicBezTo>
                <a:cubicBezTo>
                  <a:pt x="709792" y="0"/>
                  <a:pt x="914516" y="204698"/>
                  <a:pt x="914516" y="457200"/>
                </a:cubicBez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860897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8861053" y="4091118"/>
            <a:ext cx="2468880" cy="1336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7273"/>
              </a:lnSpc>
              <a:spcAft>
                <a:spcPts val="100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Используйте советы и рекомендации бота в повседневном уходе.</a:t>
            </a:r>
            <a:endParaRPr lang="en-US" sz="1100" dirty="0"/>
          </a:p>
          <a:p>
            <a:pPr marL="0" indent="0" algn="ctr">
              <a:lnSpc>
                <a:spcPct val="127273"/>
              </a:lnSpc>
              <a:spcAft>
                <a:spcPts val="100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Начать просто — и уже через несколько дней вы почувствуете, как бот облегчает заботу о вашем питомце.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8861053" y="3563832"/>
            <a:ext cx="2468880" cy="411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Шаг 4: Использование рекомендаций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9958318" y="2784948"/>
            <a:ext cx="274320" cy="240083"/>
          </a:xfrm>
          <a:custGeom>
            <a:avLst/>
            <a:gdLst/>
            <a:ahLst/>
            <a:cxnLst/>
            <a:rect l="l" t="t" r="r" b="b"/>
            <a:pathLst>
              <a:path w="274320" h="240083">
                <a:moveTo>
                  <a:pt x="103901" y="84476"/>
                </a:moveTo>
                <a:cubicBezTo>
                  <a:pt x="86595" y="90156"/>
                  <a:pt x="66339" y="76116"/>
                  <a:pt x="58677" y="53130"/>
                </a:cubicBezTo>
                <a:cubicBezTo>
                  <a:pt x="51015" y="30142"/>
                  <a:pt x="58839" y="6941"/>
                  <a:pt x="76146" y="1261"/>
                </a:cubicBezTo>
                <a:cubicBezTo>
                  <a:pt x="93453" y="-4420"/>
                  <a:pt x="113708" y="9620"/>
                  <a:pt x="121370" y="32606"/>
                </a:cubicBezTo>
                <a:cubicBezTo>
                  <a:pt x="129032" y="55594"/>
                  <a:pt x="121208" y="78795"/>
                  <a:pt x="103901" y="84476"/>
                </a:cubicBezTo>
                <a:lnTo>
                  <a:pt x="103901" y="84476"/>
                </a:lnTo>
                <a:moveTo>
                  <a:pt x="220551" y="89246"/>
                </a:moveTo>
                <a:cubicBezTo>
                  <a:pt x="230678" y="71886"/>
                  <a:pt x="249486" y="63900"/>
                  <a:pt x="262615" y="71403"/>
                </a:cubicBezTo>
                <a:cubicBezTo>
                  <a:pt x="275744" y="78906"/>
                  <a:pt x="278207" y="99106"/>
                  <a:pt x="268079" y="116467"/>
                </a:cubicBezTo>
                <a:cubicBezTo>
                  <a:pt x="257951" y="133827"/>
                  <a:pt x="239144" y="141812"/>
                  <a:pt x="226015" y="134309"/>
                </a:cubicBezTo>
                <a:cubicBezTo>
                  <a:pt x="212886" y="126807"/>
                  <a:pt x="210423" y="106606"/>
                  <a:pt x="220551" y="89246"/>
                </a:cubicBezTo>
                <a:moveTo>
                  <a:pt x="53745" y="89246"/>
                </a:moveTo>
                <a:cubicBezTo>
                  <a:pt x="63873" y="106606"/>
                  <a:pt x="61407" y="126807"/>
                  <a:pt x="48280" y="134309"/>
                </a:cubicBezTo>
                <a:cubicBezTo>
                  <a:pt x="35151" y="141812"/>
                  <a:pt x="16292" y="133827"/>
                  <a:pt x="6216" y="116467"/>
                </a:cubicBezTo>
                <a:cubicBezTo>
                  <a:pt x="-3857" y="99106"/>
                  <a:pt x="-1446" y="78906"/>
                  <a:pt x="11681" y="71403"/>
                </a:cubicBezTo>
                <a:cubicBezTo>
                  <a:pt x="24810" y="63900"/>
                  <a:pt x="43669" y="71886"/>
                  <a:pt x="53745" y="89246"/>
                </a:cubicBezTo>
                <a:moveTo>
                  <a:pt x="148695" y="32608"/>
                </a:moveTo>
                <a:cubicBezTo>
                  <a:pt x="156357" y="9620"/>
                  <a:pt x="176613" y="-4418"/>
                  <a:pt x="193920" y="1263"/>
                </a:cubicBezTo>
                <a:cubicBezTo>
                  <a:pt x="211226" y="6943"/>
                  <a:pt x="219050" y="30145"/>
                  <a:pt x="211388" y="53133"/>
                </a:cubicBezTo>
                <a:cubicBezTo>
                  <a:pt x="203727" y="76121"/>
                  <a:pt x="183471" y="90158"/>
                  <a:pt x="166164" y="84478"/>
                </a:cubicBezTo>
                <a:cubicBezTo>
                  <a:pt x="148857" y="78797"/>
                  <a:pt x="141033" y="55596"/>
                  <a:pt x="148695" y="32608"/>
                </a:cubicBezTo>
                <a:lnTo>
                  <a:pt x="148695" y="32608"/>
                </a:lnTo>
                <a:moveTo>
                  <a:pt x="61247" y="202361"/>
                </a:moveTo>
                <a:cubicBezTo>
                  <a:pt x="60499" y="204344"/>
                  <a:pt x="60016" y="206915"/>
                  <a:pt x="60016" y="209969"/>
                </a:cubicBezTo>
                <a:cubicBezTo>
                  <a:pt x="60016" y="212379"/>
                  <a:pt x="61944" y="214310"/>
                  <a:pt x="64356" y="214310"/>
                </a:cubicBezTo>
                <a:lnTo>
                  <a:pt x="66177" y="214310"/>
                </a:lnTo>
                <a:cubicBezTo>
                  <a:pt x="67357" y="214310"/>
                  <a:pt x="68481" y="214096"/>
                  <a:pt x="69554" y="213666"/>
                </a:cubicBezTo>
                <a:lnTo>
                  <a:pt x="108510" y="198073"/>
                </a:lnTo>
                <a:cubicBezTo>
                  <a:pt x="126890" y="190731"/>
                  <a:pt x="147411" y="190731"/>
                  <a:pt x="165846" y="198073"/>
                </a:cubicBezTo>
                <a:lnTo>
                  <a:pt x="204802" y="213666"/>
                </a:lnTo>
                <a:cubicBezTo>
                  <a:pt x="205875" y="214096"/>
                  <a:pt x="207051" y="214310"/>
                  <a:pt x="208179" y="214310"/>
                </a:cubicBezTo>
                <a:lnTo>
                  <a:pt x="210000" y="214310"/>
                </a:lnTo>
                <a:cubicBezTo>
                  <a:pt x="212412" y="214310"/>
                  <a:pt x="214340" y="212382"/>
                  <a:pt x="214340" y="209969"/>
                </a:cubicBezTo>
                <a:cubicBezTo>
                  <a:pt x="214340" y="206915"/>
                  <a:pt x="213857" y="204397"/>
                  <a:pt x="213108" y="202361"/>
                </a:cubicBezTo>
                <a:cubicBezTo>
                  <a:pt x="188675" y="136828"/>
                  <a:pt x="148218" y="128576"/>
                  <a:pt x="137179" y="128576"/>
                </a:cubicBezTo>
                <a:cubicBezTo>
                  <a:pt x="126141" y="128576"/>
                  <a:pt x="85687" y="136828"/>
                  <a:pt x="61250" y="202361"/>
                </a:cubicBezTo>
                <a:lnTo>
                  <a:pt x="61247" y="202361"/>
                </a:lnTo>
                <a:moveTo>
                  <a:pt x="37135" y="193411"/>
                </a:moveTo>
                <a:cubicBezTo>
                  <a:pt x="65211" y="118073"/>
                  <a:pt x="115099" y="102854"/>
                  <a:pt x="137174" y="102854"/>
                </a:cubicBezTo>
                <a:cubicBezTo>
                  <a:pt x="159251" y="102854"/>
                  <a:pt x="209136" y="118073"/>
                  <a:pt x="237213" y="193411"/>
                </a:cubicBezTo>
                <a:cubicBezTo>
                  <a:pt x="239196" y="198716"/>
                  <a:pt x="240052" y="204342"/>
                  <a:pt x="240052" y="210022"/>
                </a:cubicBezTo>
                <a:cubicBezTo>
                  <a:pt x="240052" y="226633"/>
                  <a:pt x="226602" y="240083"/>
                  <a:pt x="209992" y="240083"/>
                </a:cubicBezTo>
                <a:lnTo>
                  <a:pt x="208170" y="240083"/>
                </a:lnTo>
                <a:cubicBezTo>
                  <a:pt x="203724" y="240083"/>
                  <a:pt x="199329" y="239226"/>
                  <a:pt x="195203" y="237564"/>
                </a:cubicBezTo>
                <a:lnTo>
                  <a:pt x="156247" y="221971"/>
                </a:lnTo>
                <a:cubicBezTo>
                  <a:pt x="143977" y="217042"/>
                  <a:pt x="130313" y="217042"/>
                  <a:pt x="118043" y="221971"/>
                </a:cubicBezTo>
                <a:lnTo>
                  <a:pt x="79086" y="237564"/>
                </a:lnTo>
                <a:cubicBezTo>
                  <a:pt x="74961" y="239225"/>
                  <a:pt x="70566" y="240083"/>
                  <a:pt x="66119" y="240083"/>
                </a:cubicBezTo>
                <a:lnTo>
                  <a:pt x="64298" y="240083"/>
                </a:lnTo>
                <a:cubicBezTo>
                  <a:pt x="47688" y="240083"/>
                  <a:pt x="34238" y="226633"/>
                  <a:pt x="34238" y="210022"/>
                </a:cubicBezTo>
                <a:cubicBezTo>
                  <a:pt x="34238" y="204397"/>
                  <a:pt x="35096" y="198716"/>
                  <a:pt x="37077" y="193411"/>
                </a:cubicBezTo>
                <a:lnTo>
                  <a:pt x="37135" y="193411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6196391" y="4091118"/>
            <a:ext cx="2468880" cy="1336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7273"/>
              </a:lnSpc>
              <a:spcAft>
                <a:spcPts val="1000"/>
              </a:spcAft>
              <a:buNone/>
            </a:pPr>
            <a:r>
              <a:rPr lang="ru-RU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Задайте вопрос с использованием анкеты ежика или без нее, редактируйте профили ежиков, сравнивайте с породными эталонами</a:t>
            </a: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6391" y="3563832"/>
            <a:ext cx="2468880" cy="411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Шаг 3: </a:t>
            </a:r>
            <a:r>
              <a:rPr lang="ru-RU" sz="1300" b="1" dirty="0">
                <a:solidFill>
                  <a:srgbClr val="000000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Получение рекомендаций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306989" y="2767829"/>
            <a:ext cx="240030" cy="274320"/>
          </a:xfrm>
          <a:custGeom>
            <a:avLst/>
            <a:gdLst/>
            <a:ahLst/>
            <a:cxnLst/>
            <a:rect l="l" t="t" r="r" b="b"/>
            <a:pathLst>
              <a:path w="240030" h="274320">
                <a:moveTo>
                  <a:pt x="81440" y="12860"/>
                </a:moveTo>
                <a:cubicBezTo>
                  <a:pt x="81440" y="5733"/>
                  <a:pt x="75708" y="3"/>
                  <a:pt x="68581" y="3"/>
                </a:cubicBezTo>
                <a:cubicBezTo>
                  <a:pt x="61455" y="3"/>
                  <a:pt x="55723" y="5736"/>
                  <a:pt x="55723" y="12863"/>
                </a:cubicBezTo>
                <a:lnTo>
                  <a:pt x="55723" y="34295"/>
                </a:lnTo>
                <a:lnTo>
                  <a:pt x="34291" y="34295"/>
                </a:lnTo>
                <a:cubicBezTo>
                  <a:pt x="15379" y="34295"/>
                  <a:pt x="0" y="49671"/>
                  <a:pt x="0" y="68585"/>
                </a:cubicBezTo>
                <a:lnTo>
                  <a:pt x="0" y="77158"/>
                </a:lnTo>
                <a:lnTo>
                  <a:pt x="0" y="102875"/>
                </a:lnTo>
                <a:lnTo>
                  <a:pt x="0" y="240035"/>
                </a:lnTo>
                <a:cubicBezTo>
                  <a:pt x="0" y="258950"/>
                  <a:pt x="15376" y="274325"/>
                  <a:pt x="34291" y="274325"/>
                </a:cubicBezTo>
                <a:lnTo>
                  <a:pt x="205742" y="274325"/>
                </a:lnTo>
                <a:cubicBezTo>
                  <a:pt x="224654" y="274325"/>
                  <a:pt x="240032" y="258950"/>
                  <a:pt x="240032" y="240035"/>
                </a:cubicBezTo>
                <a:lnTo>
                  <a:pt x="240032" y="102875"/>
                </a:lnTo>
                <a:lnTo>
                  <a:pt x="240032" y="77158"/>
                </a:lnTo>
                <a:lnTo>
                  <a:pt x="240032" y="68585"/>
                </a:lnTo>
                <a:cubicBezTo>
                  <a:pt x="240032" y="49671"/>
                  <a:pt x="224656" y="34295"/>
                  <a:pt x="205742" y="34295"/>
                </a:cubicBezTo>
                <a:lnTo>
                  <a:pt x="184310" y="34295"/>
                </a:lnTo>
                <a:lnTo>
                  <a:pt x="184310" y="12865"/>
                </a:lnTo>
                <a:cubicBezTo>
                  <a:pt x="184310" y="5739"/>
                  <a:pt x="178578" y="8"/>
                  <a:pt x="171451" y="8"/>
                </a:cubicBezTo>
                <a:cubicBezTo>
                  <a:pt x="164325" y="8"/>
                  <a:pt x="158593" y="5741"/>
                  <a:pt x="158593" y="12868"/>
                </a:cubicBezTo>
                <a:lnTo>
                  <a:pt x="158593" y="34301"/>
                </a:lnTo>
                <a:lnTo>
                  <a:pt x="81440" y="34301"/>
                </a:lnTo>
                <a:lnTo>
                  <a:pt x="81440" y="12860"/>
                </a:lnTo>
                <a:moveTo>
                  <a:pt x="25717" y="102870"/>
                </a:moveTo>
                <a:lnTo>
                  <a:pt x="214311" y="102870"/>
                </a:lnTo>
                <a:lnTo>
                  <a:pt x="214311" y="240030"/>
                </a:lnTo>
                <a:cubicBezTo>
                  <a:pt x="214311" y="244746"/>
                  <a:pt x="210454" y="248603"/>
                  <a:pt x="205739" y="248603"/>
                </a:cubicBezTo>
                <a:lnTo>
                  <a:pt x="34288" y="248603"/>
                </a:lnTo>
                <a:cubicBezTo>
                  <a:pt x="29574" y="248603"/>
                  <a:pt x="25717" y="244746"/>
                  <a:pt x="25717" y="240030"/>
                </a:cubicBezTo>
                <a:lnTo>
                  <a:pt x="25717" y="102870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3526729" y="4091118"/>
            <a:ext cx="2468880" cy="1336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7273"/>
              </a:lnSpc>
              <a:spcAft>
                <a:spcPts val="100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Запустите чат и </a:t>
            </a:r>
            <a:r>
              <a:rPr lang="ru-RU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создайте профиль ежика или несколько за пару кликов</a:t>
            </a: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3526729" y="3563832"/>
            <a:ext cx="2468880" cy="411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Шаг 2: Настройка профиля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4633637" y="2767829"/>
            <a:ext cx="262688" cy="274320"/>
          </a:xfrm>
          <a:custGeom>
            <a:avLst/>
            <a:gdLst/>
            <a:ahLst/>
            <a:cxnLst/>
            <a:rect l="l" t="t" r="r" b="b"/>
            <a:pathLst>
              <a:path w="262688" h="274320">
                <a:moveTo>
                  <a:pt x="131347" y="0"/>
                </a:moveTo>
                <a:cubicBezTo>
                  <a:pt x="140454" y="0"/>
                  <a:pt x="149349" y="911"/>
                  <a:pt x="158028" y="2573"/>
                </a:cubicBezTo>
                <a:cubicBezTo>
                  <a:pt x="162260" y="3377"/>
                  <a:pt x="169707" y="5840"/>
                  <a:pt x="173779" y="13343"/>
                </a:cubicBezTo>
                <a:cubicBezTo>
                  <a:pt x="174850" y="15326"/>
                  <a:pt x="175707" y="17414"/>
                  <a:pt x="176243" y="19666"/>
                </a:cubicBezTo>
                <a:lnTo>
                  <a:pt x="181226" y="40295"/>
                </a:lnTo>
                <a:cubicBezTo>
                  <a:pt x="181977" y="43403"/>
                  <a:pt x="187226" y="46456"/>
                  <a:pt x="190281" y="45545"/>
                </a:cubicBezTo>
                <a:lnTo>
                  <a:pt x="210642" y="39543"/>
                </a:lnTo>
                <a:cubicBezTo>
                  <a:pt x="212785" y="38901"/>
                  <a:pt x="214981" y="38578"/>
                  <a:pt x="217177" y="38525"/>
                </a:cubicBezTo>
                <a:cubicBezTo>
                  <a:pt x="225804" y="38257"/>
                  <a:pt x="231643" y="43562"/>
                  <a:pt x="234483" y="46777"/>
                </a:cubicBezTo>
                <a:cubicBezTo>
                  <a:pt x="246325" y="60224"/>
                  <a:pt x="255432" y="76030"/>
                  <a:pt x="261220" y="93014"/>
                </a:cubicBezTo>
                <a:cubicBezTo>
                  <a:pt x="262612" y="97085"/>
                  <a:pt x="264219" y="104694"/>
                  <a:pt x="259772" y="111980"/>
                </a:cubicBezTo>
                <a:cubicBezTo>
                  <a:pt x="258593" y="113909"/>
                  <a:pt x="257148" y="115730"/>
                  <a:pt x="255485" y="117338"/>
                </a:cubicBezTo>
                <a:lnTo>
                  <a:pt x="240107" y="131964"/>
                </a:lnTo>
                <a:cubicBezTo>
                  <a:pt x="237856" y="134107"/>
                  <a:pt x="237856" y="140268"/>
                  <a:pt x="240107" y="142413"/>
                </a:cubicBezTo>
                <a:lnTo>
                  <a:pt x="255485" y="157040"/>
                </a:lnTo>
                <a:cubicBezTo>
                  <a:pt x="257145" y="158647"/>
                  <a:pt x="258593" y="160469"/>
                  <a:pt x="259772" y="162397"/>
                </a:cubicBezTo>
                <a:cubicBezTo>
                  <a:pt x="264164" y="169683"/>
                  <a:pt x="262559" y="177293"/>
                  <a:pt x="261220" y="181364"/>
                </a:cubicBezTo>
                <a:cubicBezTo>
                  <a:pt x="255432" y="198347"/>
                  <a:pt x="246325" y="214101"/>
                  <a:pt x="234483" y="227600"/>
                </a:cubicBezTo>
                <a:cubicBezTo>
                  <a:pt x="231643" y="230816"/>
                  <a:pt x="225749" y="236118"/>
                  <a:pt x="217177" y="235852"/>
                </a:cubicBezTo>
                <a:cubicBezTo>
                  <a:pt x="214981" y="235797"/>
                  <a:pt x="212785" y="235424"/>
                  <a:pt x="210642" y="234834"/>
                </a:cubicBezTo>
                <a:lnTo>
                  <a:pt x="190281" y="228780"/>
                </a:lnTo>
                <a:cubicBezTo>
                  <a:pt x="187226" y="227869"/>
                  <a:pt x="181977" y="230922"/>
                  <a:pt x="181226" y="234030"/>
                </a:cubicBezTo>
                <a:lnTo>
                  <a:pt x="176243" y="254659"/>
                </a:lnTo>
                <a:cubicBezTo>
                  <a:pt x="175707" y="256909"/>
                  <a:pt x="174850" y="259054"/>
                  <a:pt x="173779" y="260982"/>
                </a:cubicBezTo>
                <a:cubicBezTo>
                  <a:pt x="169652" y="268482"/>
                  <a:pt x="162205" y="270893"/>
                  <a:pt x="158028" y="271752"/>
                </a:cubicBezTo>
                <a:cubicBezTo>
                  <a:pt x="149349" y="273412"/>
                  <a:pt x="140454" y="274323"/>
                  <a:pt x="131347" y="274323"/>
                </a:cubicBezTo>
                <a:cubicBezTo>
                  <a:pt x="122239" y="274323"/>
                  <a:pt x="113345" y="273412"/>
                  <a:pt x="104665" y="271749"/>
                </a:cubicBezTo>
                <a:cubicBezTo>
                  <a:pt x="100434" y="270946"/>
                  <a:pt x="92986" y="268482"/>
                  <a:pt x="88915" y="260980"/>
                </a:cubicBezTo>
                <a:cubicBezTo>
                  <a:pt x="87843" y="258996"/>
                  <a:pt x="86986" y="256909"/>
                  <a:pt x="86451" y="254657"/>
                </a:cubicBezTo>
                <a:lnTo>
                  <a:pt x="81467" y="234028"/>
                </a:lnTo>
                <a:cubicBezTo>
                  <a:pt x="80716" y="230920"/>
                  <a:pt x="75468" y="227866"/>
                  <a:pt x="72413" y="228777"/>
                </a:cubicBezTo>
                <a:lnTo>
                  <a:pt x="52052" y="234777"/>
                </a:lnTo>
                <a:cubicBezTo>
                  <a:pt x="49908" y="235419"/>
                  <a:pt x="47712" y="235742"/>
                  <a:pt x="45516" y="235794"/>
                </a:cubicBezTo>
                <a:cubicBezTo>
                  <a:pt x="36889" y="236063"/>
                  <a:pt x="31050" y="230758"/>
                  <a:pt x="28210" y="227543"/>
                </a:cubicBezTo>
                <a:cubicBezTo>
                  <a:pt x="16423" y="214096"/>
                  <a:pt x="7261" y="198289"/>
                  <a:pt x="1474" y="181306"/>
                </a:cubicBezTo>
                <a:cubicBezTo>
                  <a:pt x="81" y="177235"/>
                  <a:pt x="-1526" y="169626"/>
                  <a:pt x="2921" y="162340"/>
                </a:cubicBezTo>
                <a:cubicBezTo>
                  <a:pt x="4101" y="160411"/>
                  <a:pt x="5545" y="158590"/>
                  <a:pt x="7208" y="156982"/>
                </a:cubicBezTo>
                <a:lnTo>
                  <a:pt x="22586" y="142356"/>
                </a:lnTo>
                <a:cubicBezTo>
                  <a:pt x="24837" y="140213"/>
                  <a:pt x="24837" y="134052"/>
                  <a:pt x="22586" y="131907"/>
                </a:cubicBezTo>
                <a:lnTo>
                  <a:pt x="7156" y="117280"/>
                </a:lnTo>
                <a:cubicBezTo>
                  <a:pt x="5495" y="115672"/>
                  <a:pt x="4048" y="113851"/>
                  <a:pt x="2869" y="111923"/>
                </a:cubicBezTo>
                <a:cubicBezTo>
                  <a:pt x="-1524" y="104637"/>
                  <a:pt x="81" y="97027"/>
                  <a:pt x="1476" y="93008"/>
                </a:cubicBezTo>
                <a:cubicBezTo>
                  <a:pt x="7263" y="76025"/>
                  <a:pt x="16371" y="60271"/>
                  <a:pt x="28213" y="46772"/>
                </a:cubicBezTo>
                <a:cubicBezTo>
                  <a:pt x="31052" y="43556"/>
                  <a:pt x="36947" y="38254"/>
                  <a:pt x="45519" y="38520"/>
                </a:cubicBezTo>
                <a:cubicBezTo>
                  <a:pt x="47715" y="38575"/>
                  <a:pt x="49911" y="38948"/>
                  <a:pt x="52054" y="39538"/>
                </a:cubicBezTo>
                <a:lnTo>
                  <a:pt x="72415" y="45540"/>
                </a:lnTo>
                <a:cubicBezTo>
                  <a:pt x="75470" y="46451"/>
                  <a:pt x="80719" y="43397"/>
                  <a:pt x="81470" y="40289"/>
                </a:cubicBezTo>
                <a:lnTo>
                  <a:pt x="86453" y="19661"/>
                </a:lnTo>
                <a:cubicBezTo>
                  <a:pt x="86989" y="17411"/>
                  <a:pt x="87845" y="15266"/>
                  <a:pt x="88917" y="13337"/>
                </a:cubicBezTo>
                <a:cubicBezTo>
                  <a:pt x="93044" y="5838"/>
                  <a:pt x="100491" y="3426"/>
                  <a:pt x="104668" y="2568"/>
                </a:cubicBezTo>
                <a:cubicBezTo>
                  <a:pt x="113347" y="908"/>
                  <a:pt x="122242" y="-5"/>
                  <a:pt x="131349" y="-5"/>
                </a:cubicBezTo>
                <a:lnTo>
                  <a:pt x="131347" y="0"/>
                </a:lnTo>
                <a:moveTo>
                  <a:pt x="111041" y="27539"/>
                </a:moveTo>
                <a:lnTo>
                  <a:pt x="106486" y="46344"/>
                </a:lnTo>
                <a:cubicBezTo>
                  <a:pt x="102306" y="63650"/>
                  <a:pt x="82216" y="75221"/>
                  <a:pt x="65123" y="70240"/>
                </a:cubicBezTo>
                <a:lnTo>
                  <a:pt x="46638" y="64775"/>
                </a:lnTo>
                <a:cubicBezTo>
                  <a:pt x="37798" y="75117"/>
                  <a:pt x="30832" y="87119"/>
                  <a:pt x="26277" y="99976"/>
                </a:cubicBezTo>
                <a:lnTo>
                  <a:pt x="40315" y="113316"/>
                </a:lnTo>
                <a:cubicBezTo>
                  <a:pt x="53173" y="125531"/>
                  <a:pt x="53173" y="148786"/>
                  <a:pt x="40315" y="161001"/>
                </a:cubicBezTo>
                <a:lnTo>
                  <a:pt x="26277" y="174341"/>
                </a:lnTo>
                <a:cubicBezTo>
                  <a:pt x="30832" y="187201"/>
                  <a:pt x="37795" y="199200"/>
                  <a:pt x="46638" y="209542"/>
                </a:cubicBezTo>
                <a:lnTo>
                  <a:pt x="65175" y="204078"/>
                </a:lnTo>
                <a:cubicBezTo>
                  <a:pt x="82213" y="199041"/>
                  <a:pt x="102359" y="210667"/>
                  <a:pt x="106538" y="227974"/>
                </a:cubicBezTo>
                <a:lnTo>
                  <a:pt x="111093" y="246778"/>
                </a:lnTo>
                <a:cubicBezTo>
                  <a:pt x="124272" y="249189"/>
                  <a:pt x="138578" y="249189"/>
                  <a:pt x="151760" y="246778"/>
                </a:cubicBezTo>
                <a:lnTo>
                  <a:pt x="156315" y="227974"/>
                </a:lnTo>
                <a:cubicBezTo>
                  <a:pt x="160495" y="210667"/>
                  <a:pt x="180585" y="199096"/>
                  <a:pt x="197678" y="204078"/>
                </a:cubicBezTo>
                <a:lnTo>
                  <a:pt x="216216" y="209542"/>
                </a:lnTo>
                <a:cubicBezTo>
                  <a:pt x="225055" y="199200"/>
                  <a:pt x="232022" y="187199"/>
                  <a:pt x="236577" y="174341"/>
                </a:cubicBezTo>
                <a:lnTo>
                  <a:pt x="222539" y="161001"/>
                </a:lnTo>
                <a:cubicBezTo>
                  <a:pt x="209680" y="148786"/>
                  <a:pt x="209680" y="125531"/>
                  <a:pt x="222539" y="113316"/>
                </a:cubicBezTo>
                <a:lnTo>
                  <a:pt x="236577" y="99976"/>
                </a:lnTo>
                <a:cubicBezTo>
                  <a:pt x="232022" y="87119"/>
                  <a:pt x="225058" y="75114"/>
                  <a:pt x="216216" y="64775"/>
                </a:cubicBezTo>
                <a:lnTo>
                  <a:pt x="197678" y="70240"/>
                </a:lnTo>
                <a:cubicBezTo>
                  <a:pt x="180640" y="75276"/>
                  <a:pt x="160495" y="63650"/>
                  <a:pt x="156315" y="46344"/>
                </a:cubicBezTo>
                <a:lnTo>
                  <a:pt x="151760" y="27539"/>
                </a:lnTo>
                <a:cubicBezTo>
                  <a:pt x="138581" y="25128"/>
                  <a:pt x="124275" y="25128"/>
                  <a:pt x="111093" y="27539"/>
                </a:cubicBezTo>
                <a:lnTo>
                  <a:pt x="111041" y="27539"/>
                </a:lnTo>
                <a:moveTo>
                  <a:pt x="105629" y="137160"/>
                </a:moveTo>
                <a:cubicBezTo>
                  <a:pt x="105629" y="151364"/>
                  <a:pt x="117143" y="162878"/>
                  <a:pt x="131347" y="162878"/>
                </a:cubicBezTo>
                <a:cubicBezTo>
                  <a:pt x="145550" y="162878"/>
                  <a:pt x="157064" y="151364"/>
                  <a:pt x="157064" y="137160"/>
                </a:cubicBezTo>
                <a:cubicBezTo>
                  <a:pt x="157064" y="122956"/>
                  <a:pt x="145550" y="111443"/>
                  <a:pt x="131347" y="111443"/>
                </a:cubicBezTo>
                <a:cubicBezTo>
                  <a:pt x="117143" y="111443"/>
                  <a:pt x="105629" y="122956"/>
                  <a:pt x="105629" y="137160"/>
                </a:cubicBezTo>
                <a:lnTo>
                  <a:pt x="105629" y="137160"/>
                </a:lnTo>
                <a:moveTo>
                  <a:pt x="131347" y="188595"/>
                </a:moveTo>
                <a:cubicBezTo>
                  <a:pt x="102940" y="188595"/>
                  <a:pt x="79912" y="165566"/>
                  <a:pt x="79912" y="137160"/>
                </a:cubicBezTo>
                <a:cubicBezTo>
                  <a:pt x="79912" y="108754"/>
                  <a:pt x="102940" y="85725"/>
                  <a:pt x="131347" y="85725"/>
                </a:cubicBezTo>
                <a:cubicBezTo>
                  <a:pt x="159754" y="85725"/>
                  <a:pt x="182781" y="108754"/>
                  <a:pt x="182781" y="137160"/>
                </a:cubicBezTo>
                <a:cubicBezTo>
                  <a:pt x="182781" y="165566"/>
                  <a:pt x="159754" y="188595"/>
                  <a:pt x="131347" y="188595"/>
                </a:cubicBezTo>
                <a:lnTo>
                  <a:pt x="131347" y="188595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55573" y="4091118"/>
            <a:ext cx="2468880" cy="1336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27273"/>
              </a:lnSpc>
              <a:spcAft>
                <a:spcPts val="1000"/>
              </a:spcAft>
              <a:buNone/>
            </a:pP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Найдите бота в Telegram по </a:t>
            </a:r>
            <a:r>
              <a:rPr lang="en-US" sz="11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имени</a:t>
            </a:r>
            <a:r>
              <a:rPr lang="en-US" sz="11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@HedgeAiCare_bot.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855573" y="3563832"/>
            <a:ext cx="2468880" cy="411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Шаг 1: Найдите бота в Telegram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952838" y="2795261"/>
            <a:ext cx="274320" cy="219456"/>
          </a:xfrm>
          <a:custGeom>
            <a:avLst/>
            <a:gdLst/>
            <a:ahLst/>
            <a:cxnLst/>
            <a:rect l="l" t="t" r="r" b="b"/>
            <a:pathLst>
              <a:path w="274320" h="219456">
                <a:moveTo>
                  <a:pt x="137160" y="0"/>
                </a:moveTo>
                <a:cubicBezTo>
                  <a:pt x="142860" y="0"/>
                  <a:pt x="147447" y="4587"/>
                  <a:pt x="147447" y="10288"/>
                </a:cubicBezTo>
                <a:lnTo>
                  <a:pt x="147447" y="41150"/>
                </a:lnTo>
                <a:lnTo>
                  <a:pt x="192024" y="41150"/>
                </a:lnTo>
                <a:cubicBezTo>
                  <a:pt x="214740" y="41150"/>
                  <a:pt x="233172" y="59580"/>
                  <a:pt x="233172" y="82298"/>
                </a:cubicBezTo>
                <a:lnTo>
                  <a:pt x="233172" y="178310"/>
                </a:lnTo>
                <a:cubicBezTo>
                  <a:pt x="233172" y="201028"/>
                  <a:pt x="214740" y="219458"/>
                  <a:pt x="192024" y="219458"/>
                </a:cubicBezTo>
                <a:lnTo>
                  <a:pt x="82296" y="219458"/>
                </a:lnTo>
                <a:cubicBezTo>
                  <a:pt x="59580" y="219458"/>
                  <a:pt x="41148" y="201028"/>
                  <a:pt x="41148" y="178310"/>
                </a:cubicBezTo>
                <a:lnTo>
                  <a:pt x="41148" y="82298"/>
                </a:lnTo>
                <a:cubicBezTo>
                  <a:pt x="41148" y="59580"/>
                  <a:pt x="59580" y="41150"/>
                  <a:pt x="82296" y="41150"/>
                </a:cubicBezTo>
                <a:lnTo>
                  <a:pt x="126873" y="41150"/>
                </a:lnTo>
                <a:lnTo>
                  <a:pt x="126873" y="10290"/>
                </a:lnTo>
                <a:cubicBezTo>
                  <a:pt x="126873" y="4589"/>
                  <a:pt x="131460" y="5"/>
                  <a:pt x="137160" y="5"/>
                </a:cubicBezTo>
                <a:lnTo>
                  <a:pt x="137160" y="0"/>
                </a:lnTo>
                <a:moveTo>
                  <a:pt x="82296" y="61722"/>
                </a:moveTo>
                <a:cubicBezTo>
                  <a:pt x="70936" y="61722"/>
                  <a:pt x="61722" y="70937"/>
                  <a:pt x="61722" y="82296"/>
                </a:cubicBezTo>
                <a:lnTo>
                  <a:pt x="61722" y="178308"/>
                </a:lnTo>
                <a:cubicBezTo>
                  <a:pt x="61722" y="189667"/>
                  <a:pt x="70936" y="198882"/>
                  <a:pt x="82296" y="198882"/>
                </a:cubicBezTo>
                <a:lnTo>
                  <a:pt x="192024" y="198882"/>
                </a:lnTo>
                <a:cubicBezTo>
                  <a:pt x="203384" y="198882"/>
                  <a:pt x="212598" y="189667"/>
                  <a:pt x="212598" y="178308"/>
                </a:cubicBezTo>
                <a:lnTo>
                  <a:pt x="212598" y="82296"/>
                </a:lnTo>
                <a:cubicBezTo>
                  <a:pt x="212598" y="70937"/>
                  <a:pt x="203384" y="61722"/>
                  <a:pt x="192024" y="61722"/>
                </a:cubicBezTo>
                <a:lnTo>
                  <a:pt x="137160" y="61722"/>
                </a:lnTo>
                <a:lnTo>
                  <a:pt x="82296" y="61722"/>
                </a:lnTo>
                <a:moveTo>
                  <a:pt x="20574" y="96012"/>
                </a:moveTo>
                <a:lnTo>
                  <a:pt x="27432" y="96012"/>
                </a:lnTo>
                <a:lnTo>
                  <a:pt x="27432" y="178308"/>
                </a:lnTo>
                <a:lnTo>
                  <a:pt x="20574" y="178308"/>
                </a:lnTo>
                <a:cubicBezTo>
                  <a:pt x="9214" y="178308"/>
                  <a:pt x="0" y="169093"/>
                  <a:pt x="0" y="157734"/>
                </a:cubicBezTo>
                <a:lnTo>
                  <a:pt x="0" y="116586"/>
                </a:lnTo>
                <a:cubicBezTo>
                  <a:pt x="0" y="105227"/>
                  <a:pt x="9214" y="96012"/>
                  <a:pt x="20574" y="96012"/>
                </a:cubicBezTo>
                <a:lnTo>
                  <a:pt x="20574" y="96012"/>
                </a:lnTo>
                <a:moveTo>
                  <a:pt x="253746" y="96012"/>
                </a:moveTo>
                <a:cubicBezTo>
                  <a:pt x="265106" y="96012"/>
                  <a:pt x="274320" y="105227"/>
                  <a:pt x="274320" y="116586"/>
                </a:cubicBezTo>
                <a:lnTo>
                  <a:pt x="274320" y="157734"/>
                </a:lnTo>
                <a:cubicBezTo>
                  <a:pt x="274320" y="169093"/>
                  <a:pt x="265106" y="178308"/>
                  <a:pt x="253746" y="178308"/>
                </a:cubicBezTo>
                <a:lnTo>
                  <a:pt x="246888" y="178308"/>
                </a:lnTo>
                <a:lnTo>
                  <a:pt x="246888" y="96012"/>
                </a:lnTo>
                <a:lnTo>
                  <a:pt x="253746" y="96012"/>
                </a:lnTo>
                <a:moveTo>
                  <a:pt x="89154" y="164592"/>
                </a:moveTo>
                <a:lnTo>
                  <a:pt x="102870" y="164592"/>
                </a:lnTo>
                <a:cubicBezTo>
                  <a:pt x="106642" y="164592"/>
                  <a:pt x="109728" y="167678"/>
                  <a:pt x="109728" y="171450"/>
                </a:cubicBezTo>
                <a:cubicBezTo>
                  <a:pt x="109728" y="175222"/>
                  <a:pt x="106642" y="178308"/>
                  <a:pt x="102870" y="178308"/>
                </a:cubicBezTo>
                <a:lnTo>
                  <a:pt x="89154" y="178308"/>
                </a:lnTo>
                <a:cubicBezTo>
                  <a:pt x="85382" y="178308"/>
                  <a:pt x="82296" y="175222"/>
                  <a:pt x="82296" y="171450"/>
                </a:cubicBezTo>
                <a:cubicBezTo>
                  <a:pt x="82296" y="167678"/>
                  <a:pt x="85382" y="164592"/>
                  <a:pt x="89154" y="164592"/>
                </a:cubicBezTo>
                <a:moveTo>
                  <a:pt x="130302" y="164592"/>
                </a:moveTo>
                <a:lnTo>
                  <a:pt x="144018" y="164592"/>
                </a:lnTo>
                <a:cubicBezTo>
                  <a:pt x="147790" y="164592"/>
                  <a:pt x="150876" y="167678"/>
                  <a:pt x="150876" y="171450"/>
                </a:cubicBezTo>
                <a:cubicBezTo>
                  <a:pt x="150876" y="175222"/>
                  <a:pt x="147790" y="178308"/>
                  <a:pt x="144018" y="178308"/>
                </a:cubicBezTo>
                <a:lnTo>
                  <a:pt x="130302" y="178308"/>
                </a:lnTo>
                <a:cubicBezTo>
                  <a:pt x="126530" y="178308"/>
                  <a:pt x="123444" y="175222"/>
                  <a:pt x="123444" y="171450"/>
                </a:cubicBezTo>
                <a:cubicBezTo>
                  <a:pt x="123444" y="167678"/>
                  <a:pt x="126530" y="164592"/>
                  <a:pt x="130302" y="164592"/>
                </a:cubicBezTo>
                <a:moveTo>
                  <a:pt x="171450" y="164592"/>
                </a:moveTo>
                <a:lnTo>
                  <a:pt x="185166" y="164592"/>
                </a:lnTo>
                <a:cubicBezTo>
                  <a:pt x="188938" y="164592"/>
                  <a:pt x="192024" y="167678"/>
                  <a:pt x="192024" y="171450"/>
                </a:cubicBezTo>
                <a:cubicBezTo>
                  <a:pt x="192024" y="175222"/>
                  <a:pt x="188938" y="178308"/>
                  <a:pt x="185166" y="178308"/>
                </a:cubicBezTo>
                <a:lnTo>
                  <a:pt x="171450" y="178308"/>
                </a:lnTo>
                <a:cubicBezTo>
                  <a:pt x="167678" y="178308"/>
                  <a:pt x="164592" y="175222"/>
                  <a:pt x="164592" y="171450"/>
                </a:cubicBezTo>
                <a:cubicBezTo>
                  <a:pt x="164592" y="167678"/>
                  <a:pt x="167678" y="164592"/>
                  <a:pt x="171450" y="164592"/>
                </a:cubicBezTo>
                <a:moveTo>
                  <a:pt x="85725" y="109728"/>
                </a:moveTo>
                <a:cubicBezTo>
                  <a:pt x="85725" y="100258"/>
                  <a:pt x="93400" y="92584"/>
                  <a:pt x="102870" y="92584"/>
                </a:cubicBezTo>
                <a:cubicBezTo>
                  <a:pt x="112340" y="92584"/>
                  <a:pt x="120015" y="100261"/>
                  <a:pt x="120015" y="109730"/>
                </a:cubicBezTo>
                <a:cubicBezTo>
                  <a:pt x="120015" y="119200"/>
                  <a:pt x="112340" y="126876"/>
                  <a:pt x="102870" y="126876"/>
                </a:cubicBezTo>
                <a:cubicBezTo>
                  <a:pt x="93400" y="126876"/>
                  <a:pt x="85725" y="119200"/>
                  <a:pt x="85725" y="109733"/>
                </a:cubicBezTo>
                <a:lnTo>
                  <a:pt x="85725" y="109728"/>
                </a:lnTo>
                <a:moveTo>
                  <a:pt x="171450" y="92584"/>
                </a:moveTo>
                <a:cubicBezTo>
                  <a:pt x="180920" y="92584"/>
                  <a:pt x="188595" y="100261"/>
                  <a:pt x="188595" y="109730"/>
                </a:cubicBezTo>
                <a:cubicBezTo>
                  <a:pt x="188595" y="119200"/>
                  <a:pt x="180920" y="126876"/>
                  <a:pt x="171450" y="126876"/>
                </a:cubicBezTo>
                <a:cubicBezTo>
                  <a:pt x="161980" y="126876"/>
                  <a:pt x="154305" y="119200"/>
                  <a:pt x="154305" y="109733"/>
                </a:cubicBezTo>
                <a:cubicBezTo>
                  <a:pt x="154305" y="100263"/>
                  <a:pt x="161980" y="92589"/>
                  <a:pt x="171450" y="92589"/>
                </a:cubicBezTo>
                <a:lnTo>
                  <a:pt x="171450" y="92584"/>
                </a:lnTo>
              </a:path>
            </a:pathLst>
          </a:cu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855573" y="447"/>
            <a:ext cx="10474360" cy="182835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3200" dirty="0">
                <a:solidFill>
                  <a:srgbClr val="1A6847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Как начать </a:t>
            </a:r>
            <a:r>
              <a:rPr lang="en-US" sz="3200" dirty="0" err="1">
                <a:solidFill>
                  <a:srgbClr val="1A6847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пользоваться</a:t>
            </a:r>
            <a:r>
              <a:rPr lang="en-US" sz="3200" dirty="0">
                <a:solidFill>
                  <a:srgbClr val="1A6847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 </a:t>
            </a:r>
            <a:r>
              <a:rPr lang="en-US" sz="3200" dirty="0" err="1">
                <a:solidFill>
                  <a:srgbClr val="1A6847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HedgeAiCare</a:t>
            </a:r>
            <a:endParaRPr lang="en-US" sz="3200" dirty="0"/>
          </a:p>
        </p:txBody>
      </p:sp>
      <p:sp>
        <p:nvSpPr>
          <p:cNvPr id="27" name="Text 25"/>
          <p:cNvSpPr/>
          <p:nvPr/>
        </p:nvSpPr>
        <p:spPr>
          <a:xfrm>
            <a:off x="852637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942637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6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ADA3AC87-9CC3-C4FC-25F5-84680E6B1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-6164"/>
            <a:ext cx="4152121" cy="2335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234" y="6164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447"/>
            <a:ext cx="365760" cy="6857553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62781" y="2129081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4512034" y="2129081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8129729" y="210631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60897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11826240" y="447"/>
            <a:ext cx="365760" cy="6857553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862781" y="428387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4512034" y="4283878"/>
            <a:ext cx="320040" cy="320040"/>
          </a:xfrm>
          <a:prstGeom prst="rect">
            <a:avLst/>
          </a:prstGeom>
          <a:solidFill>
            <a:srgbClr val="C2F0DD">
              <a:alpha val="60000"/>
            </a:srgbClr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512034" y="4727695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/>
              <a:t>Высокая производительность</a:t>
            </a:r>
            <a:r>
              <a:rPr lang="ru-RU" sz="1200" i="1" dirty="0"/>
              <a:t>:</a:t>
            </a:r>
            <a:endParaRPr lang="ru-RU" sz="1200" dirty="0"/>
          </a:p>
          <a:p>
            <a:r>
              <a:rPr lang="ru-RU" sz="1200" dirty="0" err="1"/>
              <a:t>Asyncpg</a:t>
            </a:r>
            <a:r>
              <a:rPr lang="ru-RU" sz="1200" dirty="0"/>
              <a:t> для работы с БД</a:t>
            </a:r>
          </a:p>
          <a:p>
            <a:r>
              <a:rPr lang="ru-RU" sz="1200" dirty="0"/>
              <a:t>HTTPX для API-запросов</a:t>
            </a:r>
          </a:p>
          <a:p>
            <a:r>
              <a:rPr lang="ru-RU" sz="1200" dirty="0"/>
              <a:t>Неблокирующие операции</a:t>
            </a:r>
          </a:p>
        </p:txBody>
      </p:sp>
      <p:sp>
        <p:nvSpPr>
          <p:cNvPr id="12" name="Text 10"/>
          <p:cNvSpPr/>
          <p:nvPr/>
        </p:nvSpPr>
        <p:spPr>
          <a:xfrm>
            <a:off x="4948905" y="4267484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/>
              <a:t>Асинхронная архитектура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512034" y="4281087"/>
            <a:ext cx="320040" cy="280096"/>
          </a:xfrm>
          <a:custGeom>
            <a:avLst/>
            <a:gdLst/>
            <a:ahLst/>
            <a:cxnLst/>
            <a:rect l="l" t="t" r="r" b="b"/>
            <a:pathLst>
              <a:path w="320040" h="280096">
                <a:moveTo>
                  <a:pt x="121218" y="98555"/>
                </a:moveTo>
                <a:cubicBezTo>
                  <a:pt x="101027" y="105182"/>
                  <a:pt x="77395" y="88802"/>
                  <a:pt x="68457" y="61985"/>
                </a:cubicBezTo>
                <a:cubicBezTo>
                  <a:pt x="59518" y="35166"/>
                  <a:pt x="68645" y="8097"/>
                  <a:pt x="88837" y="1470"/>
                </a:cubicBezTo>
                <a:cubicBezTo>
                  <a:pt x="109028" y="-5157"/>
                  <a:pt x="132660" y="11223"/>
                  <a:pt x="141599" y="38040"/>
                </a:cubicBezTo>
                <a:cubicBezTo>
                  <a:pt x="150537" y="64859"/>
                  <a:pt x="141410" y="91928"/>
                  <a:pt x="121218" y="98555"/>
                </a:cubicBezTo>
                <a:moveTo>
                  <a:pt x="257309" y="104120"/>
                </a:moveTo>
                <a:cubicBezTo>
                  <a:pt x="269125" y="83866"/>
                  <a:pt x="291067" y="74550"/>
                  <a:pt x="306384" y="83303"/>
                </a:cubicBezTo>
                <a:cubicBezTo>
                  <a:pt x="321701" y="92056"/>
                  <a:pt x="324575" y="115624"/>
                  <a:pt x="312759" y="135878"/>
                </a:cubicBezTo>
                <a:cubicBezTo>
                  <a:pt x="300943" y="156131"/>
                  <a:pt x="279001" y="165447"/>
                  <a:pt x="263684" y="156694"/>
                </a:cubicBezTo>
                <a:cubicBezTo>
                  <a:pt x="248367" y="147941"/>
                  <a:pt x="245493" y="124374"/>
                  <a:pt x="257309" y="104120"/>
                </a:cubicBezTo>
                <a:lnTo>
                  <a:pt x="257309" y="104120"/>
                </a:lnTo>
                <a:moveTo>
                  <a:pt x="62702" y="104120"/>
                </a:moveTo>
                <a:cubicBezTo>
                  <a:pt x="74518" y="124374"/>
                  <a:pt x="71641" y="147941"/>
                  <a:pt x="56327" y="156694"/>
                </a:cubicBezTo>
                <a:cubicBezTo>
                  <a:pt x="41010" y="165447"/>
                  <a:pt x="19007" y="156131"/>
                  <a:pt x="7252" y="135878"/>
                </a:cubicBezTo>
                <a:cubicBezTo>
                  <a:pt x="-4500" y="115624"/>
                  <a:pt x="-1687" y="92056"/>
                  <a:pt x="13627" y="83303"/>
                </a:cubicBezTo>
                <a:cubicBezTo>
                  <a:pt x="28944" y="74550"/>
                  <a:pt x="50947" y="83866"/>
                  <a:pt x="62702" y="104120"/>
                </a:cubicBezTo>
                <a:moveTo>
                  <a:pt x="173478" y="38043"/>
                </a:moveTo>
                <a:cubicBezTo>
                  <a:pt x="182416" y="11223"/>
                  <a:pt x="206048" y="-5154"/>
                  <a:pt x="226240" y="1473"/>
                </a:cubicBezTo>
                <a:cubicBezTo>
                  <a:pt x="246431" y="8100"/>
                  <a:pt x="255558" y="35169"/>
                  <a:pt x="246620" y="61988"/>
                </a:cubicBezTo>
                <a:cubicBezTo>
                  <a:pt x="237681" y="88807"/>
                  <a:pt x="214049" y="105184"/>
                  <a:pt x="193858" y="98557"/>
                </a:cubicBezTo>
                <a:cubicBezTo>
                  <a:pt x="173667" y="91930"/>
                  <a:pt x="164539" y="64862"/>
                  <a:pt x="173478" y="38043"/>
                </a:cubicBezTo>
                <a:lnTo>
                  <a:pt x="173478" y="38043"/>
                </a:lnTo>
                <a:moveTo>
                  <a:pt x="71455" y="236088"/>
                </a:moveTo>
                <a:cubicBezTo>
                  <a:pt x="70582" y="238401"/>
                  <a:pt x="70018" y="241401"/>
                  <a:pt x="70018" y="244964"/>
                </a:cubicBezTo>
                <a:cubicBezTo>
                  <a:pt x="70018" y="247776"/>
                  <a:pt x="72268" y="250028"/>
                  <a:pt x="75081" y="250028"/>
                </a:cubicBezTo>
                <a:lnTo>
                  <a:pt x="77206" y="250028"/>
                </a:lnTo>
                <a:cubicBezTo>
                  <a:pt x="78583" y="250028"/>
                  <a:pt x="79895" y="249779"/>
                  <a:pt x="81146" y="249277"/>
                </a:cubicBezTo>
                <a:lnTo>
                  <a:pt x="126595" y="231085"/>
                </a:lnTo>
                <a:cubicBezTo>
                  <a:pt x="148038" y="222520"/>
                  <a:pt x="171980" y="222520"/>
                  <a:pt x="193487" y="231085"/>
                </a:cubicBezTo>
                <a:lnTo>
                  <a:pt x="238936" y="249277"/>
                </a:lnTo>
                <a:cubicBezTo>
                  <a:pt x="240187" y="249779"/>
                  <a:pt x="241560" y="250028"/>
                  <a:pt x="242875" y="250028"/>
                </a:cubicBezTo>
                <a:lnTo>
                  <a:pt x="245000" y="250028"/>
                </a:lnTo>
                <a:cubicBezTo>
                  <a:pt x="247813" y="250028"/>
                  <a:pt x="250063" y="247779"/>
                  <a:pt x="250063" y="244964"/>
                </a:cubicBezTo>
                <a:cubicBezTo>
                  <a:pt x="250063" y="241401"/>
                  <a:pt x="249500" y="238463"/>
                  <a:pt x="248626" y="236088"/>
                </a:cubicBezTo>
                <a:cubicBezTo>
                  <a:pt x="220120" y="159633"/>
                  <a:pt x="172921" y="150006"/>
                  <a:pt x="160043" y="150006"/>
                </a:cubicBezTo>
                <a:cubicBezTo>
                  <a:pt x="147164" y="150006"/>
                  <a:pt x="99968" y="159633"/>
                  <a:pt x="71459" y="236088"/>
                </a:cubicBezTo>
                <a:lnTo>
                  <a:pt x="71455" y="236088"/>
                </a:lnTo>
                <a:moveTo>
                  <a:pt x="43324" y="225646"/>
                </a:moveTo>
                <a:cubicBezTo>
                  <a:pt x="76080" y="137751"/>
                  <a:pt x="134282" y="119996"/>
                  <a:pt x="160036" y="119996"/>
                </a:cubicBezTo>
                <a:cubicBezTo>
                  <a:pt x="185793" y="119996"/>
                  <a:pt x="243992" y="137751"/>
                  <a:pt x="276748" y="225646"/>
                </a:cubicBezTo>
                <a:cubicBezTo>
                  <a:pt x="279062" y="231836"/>
                  <a:pt x="280061" y="238398"/>
                  <a:pt x="280061" y="245025"/>
                </a:cubicBezTo>
                <a:cubicBezTo>
                  <a:pt x="280061" y="264405"/>
                  <a:pt x="264369" y="280096"/>
                  <a:pt x="244991" y="280096"/>
                </a:cubicBezTo>
                <a:lnTo>
                  <a:pt x="242866" y="280096"/>
                </a:lnTo>
                <a:cubicBezTo>
                  <a:pt x="237678" y="280096"/>
                  <a:pt x="232551" y="279096"/>
                  <a:pt x="227737" y="277158"/>
                </a:cubicBezTo>
                <a:lnTo>
                  <a:pt x="182288" y="258966"/>
                </a:lnTo>
                <a:cubicBezTo>
                  <a:pt x="167973" y="253216"/>
                  <a:pt x="152032" y="253216"/>
                  <a:pt x="137716" y="258966"/>
                </a:cubicBezTo>
                <a:lnTo>
                  <a:pt x="92268" y="277158"/>
                </a:lnTo>
                <a:cubicBezTo>
                  <a:pt x="87454" y="279096"/>
                  <a:pt x="82327" y="280096"/>
                  <a:pt x="77139" y="280096"/>
                </a:cubicBezTo>
                <a:lnTo>
                  <a:pt x="75014" y="280096"/>
                </a:lnTo>
                <a:cubicBezTo>
                  <a:pt x="55636" y="280096"/>
                  <a:pt x="39944" y="264405"/>
                  <a:pt x="39944" y="245025"/>
                </a:cubicBezTo>
                <a:cubicBezTo>
                  <a:pt x="39944" y="238463"/>
                  <a:pt x="40946" y="231836"/>
                  <a:pt x="43257" y="225646"/>
                </a:cubicBezTo>
                <a:lnTo>
                  <a:pt x="43324" y="225646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861872" y="4727695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/>
              <a:t>Надежное хранение данных:</a:t>
            </a:r>
          </a:p>
          <a:p>
            <a:r>
              <a:rPr lang="ru-RU" sz="1200" dirty="0"/>
              <a:t>SSL-подключение к облачной БД</a:t>
            </a:r>
          </a:p>
          <a:p>
            <a:r>
              <a:rPr lang="ru-RU" sz="1200" dirty="0"/>
              <a:t>Таблицы пользователей и профилей ежей</a:t>
            </a:r>
          </a:p>
          <a:p>
            <a:r>
              <a:rPr lang="ru-RU" sz="1200" dirty="0"/>
              <a:t>Валидация и уникальность данных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1289488" y="4271179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/>
              <a:t>PostgreSQL Database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871957" y="4261115"/>
            <a:ext cx="301688" cy="320040"/>
          </a:xfrm>
          <a:custGeom>
            <a:avLst/>
            <a:gdLst/>
            <a:ahLst/>
            <a:cxnLst/>
            <a:rect l="l" t="t" r="r" b="b"/>
            <a:pathLst>
              <a:path w="301688" h="320040">
                <a:moveTo>
                  <a:pt x="150844" y="31047"/>
                </a:moveTo>
                <a:lnTo>
                  <a:pt x="35825" y="79821"/>
                </a:lnTo>
                <a:cubicBezTo>
                  <a:pt x="32118" y="81393"/>
                  <a:pt x="30105" y="84724"/>
                  <a:pt x="30169" y="87867"/>
                </a:cubicBezTo>
                <a:cubicBezTo>
                  <a:pt x="30483" y="145314"/>
                  <a:pt x="54304" y="244555"/>
                  <a:pt x="147323" y="289054"/>
                </a:cubicBezTo>
                <a:cubicBezTo>
                  <a:pt x="149586" y="290123"/>
                  <a:pt x="152226" y="290123"/>
                  <a:pt x="154425" y="289054"/>
                </a:cubicBezTo>
                <a:cubicBezTo>
                  <a:pt x="247444" y="244491"/>
                  <a:pt x="271266" y="145311"/>
                  <a:pt x="271516" y="87803"/>
                </a:cubicBezTo>
                <a:cubicBezTo>
                  <a:pt x="271516" y="84660"/>
                  <a:pt x="269567" y="81393"/>
                  <a:pt x="265860" y="79757"/>
                </a:cubicBezTo>
                <a:lnTo>
                  <a:pt x="150844" y="31047"/>
                </a:lnTo>
                <a:moveTo>
                  <a:pt x="159267" y="1824"/>
                </a:moveTo>
                <a:lnTo>
                  <a:pt x="277616" y="52042"/>
                </a:lnTo>
                <a:cubicBezTo>
                  <a:pt x="291443" y="57886"/>
                  <a:pt x="301751" y="71526"/>
                  <a:pt x="301688" y="87992"/>
                </a:cubicBezTo>
                <a:cubicBezTo>
                  <a:pt x="301374" y="150342"/>
                  <a:pt x="275731" y="264417"/>
                  <a:pt x="167437" y="316270"/>
                </a:cubicBezTo>
                <a:cubicBezTo>
                  <a:pt x="156941" y="321298"/>
                  <a:pt x="144747" y="321298"/>
                  <a:pt x="134251" y="316270"/>
                </a:cubicBezTo>
                <a:cubicBezTo>
                  <a:pt x="25957" y="264417"/>
                  <a:pt x="314" y="150342"/>
                  <a:pt x="0" y="87992"/>
                </a:cubicBezTo>
                <a:cubicBezTo>
                  <a:pt x="-63" y="71526"/>
                  <a:pt x="10245" y="57886"/>
                  <a:pt x="24072" y="52042"/>
                </a:cubicBezTo>
                <a:lnTo>
                  <a:pt x="142484" y="1824"/>
                </a:lnTo>
                <a:cubicBezTo>
                  <a:pt x="145061" y="630"/>
                  <a:pt x="147951" y="0"/>
                  <a:pt x="150844" y="0"/>
                </a:cubicBezTo>
                <a:cubicBezTo>
                  <a:pt x="153734" y="0"/>
                  <a:pt x="156627" y="627"/>
                  <a:pt x="159267" y="1824"/>
                </a:cubicBezTo>
                <a:lnTo>
                  <a:pt x="159267" y="1824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8128821" y="2571157"/>
            <a:ext cx="3200398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dirty="0"/>
              <a:t>Контроль работоспособности:</a:t>
            </a:r>
          </a:p>
          <a:p>
            <a:r>
              <a:rPr lang="ru-RU" sz="1200" dirty="0" err="1"/>
              <a:t>Flask</a:t>
            </a:r>
            <a:r>
              <a:rPr lang="ru-RU" sz="1200" dirty="0"/>
              <a:t> </a:t>
            </a:r>
            <a:r>
              <a:rPr lang="ru-RU" sz="1200" dirty="0" err="1"/>
              <a:t>health-check</a:t>
            </a:r>
            <a:r>
              <a:rPr lang="ru-RU" sz="1200" dirty="0"/>
              <a:t> </a:t>
            </a:r>
            <a:r>
              <a:rPr lang="ru-RU" sz="1200" dirty="0" err="1"/>
              <a:t>эндпоинты</a:t>
            </a:r>
            <a:endParaRPr lang="ru-RU" sz="1200" dirty="0"/>
          </a:p>
          <a:p>
            <a:r>
              <a:rPr lang="ru-RU" sz="1200" dirty="0"/>
              <a:t>Детальное логирование в файл</a:t>
            </a:r>
          </a:p>
          <a:p>
            <a:r>
              <a:rPr lang="ru-RU" sz="1200" dirty="0"/>
              <a:t>Обработка ошибок с уведомлениями</a:t>
            </a:r>
          </a:p>
        </p:txBody>
      </p:sp>
      <p:sp>
        <p:nvSpPr>
          <p:cNvPr id="18" name="Text 16"/>
          <p:cNvSpPr/>
          <p:nvPr/>
        </p:nvSpPr>
        <p:spPr>
          <a:xfrm>
            <a:off x="8556437" y="2093618"/>
            <a:ext cx="2772782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1400" b="1" dirty="0"/>
              <a:t>Система мониторинга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8129729" y="2111150"/>
            <a:ext cx="320040" cy="310377"/>
          </a:xfrm>
          <a:custGeom>
            <a:avLst/>
            <a:gdLst/>
            <a:ahLst/>
            <a:cxnLst/>
            <a:rect l="l" t="t" r="r" b="b"/>
            <a:pathLst>
              <a:path w="320040" h="310377">
                <a:moveTo>
                  <a:pt x="66978" y="9491"/>
                </a:moveTo>
                <a:cubicBezTo>
                  <a:pt x="69826" y="17009"/>
                  <a:pt x="66008" y="25373"/>
                  <a:pt x="58491" y="28219"/>
                </a:cubicBezTo>
                <a:lnTo>
                  <a:pt x="32244" y="38040"/>
                </a:lnTo>
                <a:cubicBezTo>
                  <a:pt x="30365" y="38766"/>
                  <a:pt x="29092" y="40585"/>
                  <a:pt x="29092" y="42587"/>
                </a:cubicBezTo>
                <a:lnTo>
                  <a:pt x="29092" y="121264"/>
                </a:lnTo>
                <a:cubicBezTo>
                  <a:pt x="29092" y="156057"/>
                  <a:pt x="57338" y="184302"/>
                  <a:pt x="92130" y="184302"/>
                </a:cubicBezTo>
                <a:lnTo>
                  <a:pt x="96979" y="184302"/>
                </a:lnTo>
                <a:lnTo>
                  <a:pt x="101827" y="184302"/>
                </a:lnTo>
                <a:cubicBezTo>
                  <a:pt x="136619" y="184302"/>
                  <a:pt x="164865" y="156054"/>
                  <a:pt x="164865" y="121264"/>
                </a:cubicBezTo>
                <a:lnTo>
                  <a:pt x="164865" y="42587"/>
                </a:lnTo>
                <a:cubicBezTo>
                  <a:pt x="164865" y="40588"/>
                  <a:pt x="163592" y="38769"/>
                  <a:pt x="161713" y="38040"/>
                </a:cubicBezTo>
                <a:lnTo>
                  <a:pt x="135527" y="28219"/>
                </a:lnTo>
                <a:cubicBezTo>
                  <a:pt x="128013" y="25370"/>
                  <a:pt x="124192" y="17006"/>
                  <a:pt x="127040" y="9491"/>
                </a:cubicBezTo>
                <a:cubicBezTo>
                  <a:pt x="129888" y="1974"/>
                  <a:pt x="138254" y="-1844"/>
                  <a:pt x="145769" y="1006"/>
                </a:cubicBezTo>
                <a:lnTo>
                  <a:pt x="171954" y="10826"/>
                </a:lnTo>
                <a:cubicBezTo>
                  <a:pt x="185169" y="15736"/>
                  <a:pt x="193957" y="28403"/>
                  <a:pt x="193957" y="42587"/>
                </a:cubicBezTo>
                <a:lnTo>
                  <a:pt x="193957" y="121264"/>
                </a:lnTo>
                <a:cubicBezTo>
                  <a:pt x="193957" y="168845"/>
                  <a:pt x="157892" y="208002"/>
                  <a:pt x="111643" y="212850"/>
                </a:cubicBezTo>
                <a:cubicBezTo>
                  <a:pt x="113886" y="251036"/>
                  <a:pt x="145525" y="281282"/>
                  <a:pt x="184257" y="281282"/>
                </a:cubicBezTo>
                <a:cubicBezTo>
                  <a:pt x="224444" y="281282"/>
                  <a:pt x="256992" y="248733"/>
                  <a:pt x="256992" y="208545"/>
                </a:cubicBezTo>
                <a:lnTo>
                  <a:pt x="256992" y="162662"/>
                </a:lnTo>
                <a:cubicBezTo>
                  <a:pt x="237294" y="156480"/>
                  <a:pt x="223049" y="138115"/>
                  <a:pt x="223049" y="116413"/>
                </a:cubicBezTo>
                <a:cubicBezTo>
                  <a:pt x="223049" y="89621"/>
                  <a:pt x="244747" y="67923"/>
                  <a:pt x="271541" y="67923"/>
                </a:cubicBezTo>
                <a:cubicBezTo>
                  <a:pt x="298332" y="67923"/>
                  <a:pt x="320033" y="89621"/>
                  <a:pt x="320033" y="116413"/>
                </a:cubicBezTo>
                <a:cubicBezTo>
                  <a:pt x="320033" y="138111"/>
                  <a:pt x="305788" y="156480"/>
                  <a:pt x="286090" y="162662"/>
                </a:cubicBezTo>
                <a:lnTo>
                  <a:pt x="286090" y="208545"/>
                </a:lnTo>
                <a:cubicBezTo>
                  <a:pt x="286090" y="264795"/>
                  <a:pt x="240510" y="310377"/>
                  <a:pt x="184260" y="310377"/>
                </a:cubicBezTo>
                <a:cubicBezTo>
                  <a:pt x="129466" y="310377"/>
                  <a:pt x="84791" y="267098"/>
                  <a:pt x="82551" y="212909"/>
                </a:cubicBezTo>
                <a:cubicBezTo>
                  <a:pt x="36180" y="208120"/>
                  <a:pt x="-3" y="168904"/>
                  <a:pt x="-3" y="121261"/>
                </a:cubicBezTo>
                <a:lnTo>
                  <a:pt x="-3" y="42584"/>
                </a:lnTo>
                <a:cubicBezTo>
                  <a:pt x="-3" y="28461"/>
                  <a:pt x="8785" y="15792"/>
                  <a:pt x="21999" y="10823"/>
                </a:cubicBezTo>
                <a:lnTo>
                  <a:pt x="48246" y="943"/>
                </a:lnTo>
                <a:cubicBezTo>
                  <a:pt x="55760" y="-1906"/>
                  <a:pt x="64126" y="1912"/>
                  <a:pt x="66975" y="9429"/>
                </a:cubicBezTo>
                <a:lnTo>
                  <a:pt x="66978" y="9491"/>
                </a:lnTo>
                <a:moveTo>
                  <a:pt x="271548" y="97018"/>
                </a:moveTo>
                <a:cubicBezTo>
                  <a:pt x="260836" y="97018"/>
                  <a:pt x="252150" y="105702"/>
                  <a:pt x="252150" y="116413"/>
                </a:cubicBezTo>
                <a:cubicBezTo>
                  <a:pt x="252150" y="127124"/>
                  <a:pt x="260833" y="135808"/>
                  <a:pt x="271548" y="135808"/>
                </a:cubicBezTo>
                <a:cubicBezTo>
                  <a:pt x="282259" y="135808"/>
                  <a:pt x="290945" y="127124"/>
                  <a:pt x="290945" y="116413"/>
                </a:cubicBezTo>
                <a:cubicBezTo>
                  <a:pt x="290945" y="105702"/>
                  <a:pt x="282263" y="97018"/>
                  <a:pt x="271548" y="97018"/>
                </a:cubicBez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4512034" y="2572898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>
                <a:solidFill>
                  <a:srgbClr val="000000"/>
                </a:solidFill>
                <a:ea typeface="outfit" pitchFamily="34" charset="-122"/>
              </a:rPr>
              <a:t>Интеллектуальная основа:</a:t>
            </a:r>
          </a:p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Классификация вопросов (общий/медицинский/критический)</a:t>
            </a:r>
          </a:p>
          <a:p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Генерация персонализированных ответов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4948905" y="2112687"/>
            <a:ext cx="2763529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GigaChat</a:t>
            </a: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 AI Integration</a:t>
            </a:r>
          </a:p>
        </p:txBody>
      </p:sp>
      <p:sp>
        <p:nvSpPr>
          <p:cNvPr id="22" name="Text 20"/>
          <p:cNvSpPr/>
          <p:nvPr/>
        </p:nvSpPr>
        <p:spPr>
          <a:xfrm>
            <a:off x="4512050" y="2129081"/>
            <a:ext cx="320009" cy="320040"/>
          </a:xfrm>
          <a:custGeom>
            <a:avLst/>
            <a:gdLst/>
            <a:ahLst/>
            <a:cxnLst/>
            <a:rect l="l" t="t" r="r" b="b"/>
            <a:pathLst>
              <a:path w="320009" h="320040">
                <a:moveTo>
                  <a:pt x="100003" y="15874"/>
                </a:moveTo>
                <a:cubicBezTo>
                  <a:pt x="89378" y="5998"/>
                  <a:pt x="75128" y="0"/>
                  <a:pt x="59502" y="0"/>
                </a:cubicBezTo>
                <a:cubicBezTo>
                  <a:pt x="26628" y="0"/>
                  <a:pt x="0" y="26627"/>
                  <a:pt x="0" y="59502"/>
                </a:cubicBezTo>
                <a:cubicBezTo>
                  <a:pt x="0" y="71254"/>
                  <a:pt x="3437" y="82189"/>
                  <a:pt x="9312" y="91439"/>
                </a:cubicBezTo>
                <a:lnTo>
                  <a:pt x="100003" y="15874"/>
                </a:lnTo>
                <a:moveTo>
                  <a:pt x="160004" y="70002"/>
                </a:moveTo>
                <a:cubicBezTo>
                  <a:pt x="220758" y="70002"/>
                  <a:pt x="270007" y="119253"/>
                  <a:pt x="270007" y="180006"/>
                </a:cubicBezTo>
                <a:cubicBezTo>
                  <a:pt x="270007" y="240760"/>
                  <a:pt x="220758" y="290011"/>
                  <a:pt x="160004" y="290011"/>
                </a:cubicBezTo>
                <a:cubicBezTo>
                  <a:pt x="99251" y="290011"/>
                  <a:pt x="50001" y="240760"/>
                  <a:pt x="50001" y="180006"/>
                </a:cubicBezTo>
                <a:cubicBezTo>
                  <a:pt x="50001" y="119253"/>
                  <a:pt x="99251" y="70002"/>
                  <a:pt x="160004" y="70002"/>
                </a:cubicBezTo>
                <a:lnTo>
                  <a:pt x="160004" y="70002"/>
                </a:lnTo>
                <a:moveTo>
                  <a:pt x="160004" y="320008"/>
                </a:moveTo>
                <a:cubicBezTo>
                  <a:pt x="193257" y="320008"/>
                  <a:pt x="223817" y="308384"/>
                  <a:pt x="247818" y="289070"/>
                </a:cubicBezTo>
                <a:lnTo>
                  <a:pt x="274382" y="315633"/>
                </a:lnTo>
                <a:cubicBezTo>
                  <a:pt x="280257" y="321509"/>
                  <a:pt x="289758" y="321509"/>
                  <a:pt x="295570" y="315633"/>
                </a:cubicBezTo>
                <a:cubicBezTo>
                  <a:pt x="301381" y="309757"/>
                  <a:pt x="301445" y="300258"/>
                  <a:pt x="295570" y="294446"/>
                </a:cubicBezTo>
                <a:lnTo>
                  <a:pt x="269006" y="267883"/>
                </a:lnTo>
                <a:cubicBezTo>
                  <a:pt x="288382" y="243883"/>
                  <a:pt x="299944" y="213320"/>
                  <a:pt x="299944" y="180067"/>
                </a:cubicBezTo>
                <a:cubicBezTo>
                  <a:pt x="300008" y="102691"/>
                  <a:pt x="237319" y="40002"/>
                  <a:pt x="160004" y="40002"/>
                </a:cubicBezTo>
                <a:cubicBezTo>
                  <a:pt x="82690" y="40002"/>
                  <a:pt x="20001" y="102691"/>
                  <a:pt x="20001" y="180007"/>
                </a:cubicBezTo>
                <a:cubicBezTo>
                  <a:pt x="20001" y="213259"/>
                  <a:pt x="31627" y="243819"/>
                  <a:pt x="50939" y="267822"/>
                </a:cubicBezTo>
                <a:lnTo>
                  <a:pt x="24375" y="294386"/>
                </a:lnTo>
                <a:cubicBezTo>
                  <a:pt x="18500" y="300262"/>
                  <a:pt x="18500" y="309760"/>
                  <a:pt x="24375" y="315572"/>
                </a:cubicBezTo>
                <a:cubicBezTo>
                  <a:pt x="30251" y="321384"/>
                  <a:pt x="39752" y="321448"/>
                  <a:pt x="45563" y="315572"/>
                </a:cubicBezTo>
                <a:lnTo>
                  <a:pt x="72127" y="289009"/>
                </a:lnTo>
                <a:cubicBezTo>
                  <a:pt x="96127" y="308384"/>
                  <a:pt x="126692" y="319947"/>
                  <a:pt x="159940" y="319947"/>
                </a:cubicBezTo>
                <a:lnTo>
                  <a:pt x="160004" y="320008"/>
                </a:lnTo>
                <a:moveTo>
                  <a:pt x="310696" y="91503"/>
                </a:moveTo>
                <a:cubicBezTo>
                  <a:pt x="316572" y="82254"/>
                  <a:pt x="320009" y="71251"/>
                  <a:pt x="320009" y="59502"/>
                </a:cubicBezTo>
                <a:cubicBezTo>
                  <a:pt x="320009" y="26627"/>
                  <a:pt x="293384" y="0"/>
                  <a:pt x="260506" y="0"/>
                </a:cubicBezTo>
                <a:cubicBezTo>
                  <a:pt x="244880" y="0"/>
                  <a:pt x="230630" y="6001"/>
                  <a:pt x="220006" y="15874"/>
                </a:cubicBezTo>
                <a:lnTo>
                  <a:pt x="310696" y="91503"/>
                </a:lnTo>
                <a:moveTo>
                  <a:pt x="175006" y="115003"/>
                </a:moveTo>
                <a:cubicBezTo>
                  <a:pt x="175006" y="106692"/>
                  <a:pt x="168318" y="100003"/>
                  <a:pt x="160008" y="100003"/>
                </a:cubicBezTo>
                <a:cubicBezTo>
                  <a:pt x="151694" y="100003"/>
                  <a:pt x="145009" y="106692"/>
                  <a:pt x="145009" y="115003"/>
                </a:cubicBezTo>
                <a:lnTo>
                  <a:pt x="145009" y="180006"/>
                </a:lnTo>
                <a:cubicBezTo>
                  <a:pt x="145009" y="184007"/>
                  <a:pt x="146570" y="187819"/>
                  <a:pt x="149383" y="190632"/>
                </a:cubicBezTo>
                <a:lnTo>
                  <a:pt x="179384" y="220632"/>
                </a:lnTo>
                <a:cubicBezTo>
                  <a:pt x="185259" y="226508"/>
                  <a:pt x="194760" y="226508"/>
                  <a:pt x="200572" y="220632"/>
                </a:cubicBezTo>
                <a:cubicBezTo>
                  <a:pt x="206383" y="214756"/>
                  <a:pt x="206447" y="205258"/>
                  <a:pt x="200572" y="199446"/>
                </a:cubicBezTo>
                <a:lnTo>
                  <a:pt x="174945" y="173820"/>
                </a:lnTo>
                <a:lnTo>
                  <a:pt x="174945" y="115006"/>
                </a:lnTo>
                <a:lnTo>
                  <a:pt x="175006" y="115003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3" name="Text 21"/>
          <p:cNvSpPr/>
          <p:nvPr/>
        </p:nvSpPr>
        <p:spPr>
          <a:xfrm>
            <a:off x="861872" y="2572898"/>
            <a:ext cx="32004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>
                <a:solidFill>
                  <a:srgbClr val="000000"/>
                </a:solidFill>
                <a:ea typeface="outfit" pitchFamily="34" charset="-122"/>
              </a:rPr>
              <a:t>Асинхронная обработка сообщений:</a:t>
            </a:r>
          </a:p>
          <a:p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Python-telegram-bot 20.x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ConversationHandler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 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для сложных диалогов</a:t>
            </a:r>
          </a:p>
          <a:p>
            <a:r>
              <a:rPr lang="ru-RU" sz="1200" dirty="0" err="1">
                <a:solidFill>
                  <a:srgbClr val="000000"/>
                </a:solidFill>
                <a:ea typeface="outfit" pitchFamily="34" charset="-122"/>
              </a:rPr>
              <a:t>Инлайн</a:t>
            </a:r>
            <a:r>
              <a:rPr lang="ru-RU" sz="1200" dirty="0">
                <a:solidFill>
                  <a:srgbClr val="000000"/>
                </a:solidFill>
                <a:ea typeface="outfit" pitchFamily="34" charset="-122"/>
              </a:rPr>
              <a:t>-клавиатуры для удобной навигации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1289488" y="2116382"/>
            <a:ext cx="2772783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</a:rPr>
              <a:t>Telegram Bot Framework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862781" y="2129081"/>
            <a:ext cx="320040" cy="320040"/>
          </a:xfrm>
          <a:custGeom>
            <a:avLst/>
            <a:gdLst/>
            <a:ahLst/>
            <a:cxnLst/>
            <a:rect l="l" t="t" r="r" b="b"/>
            <a:pathLst>
              <a:path w="320040" h="320040">
                <a:moveTo>
                  <a:pt x="290036" y="160020"/>
                </a:moveTo>
                <a:cubicBezTo>
                  <a:pt x="290036" y="231827"/>
                  <a:pt x="231827" y="290036"/>
                  <a:pt x="160020" y="290036"/>
                </a:cubicBezTo>
                <a:cubicBezTo>
                  <a:pt x="88213" y="290036"/>
                  <a:pt x="30004" y="231827"/>
                  <a:pt x="30004" y="160020"/>
                </a:cubicBezTo>
                <a:cubicBezTo>
                  <a:pt x="30004" y="88213"/>
                  <a:pt x="88213" y="30004"/>
                  <a:pt x="160020" y="30004"/>
                </a:cubicBezTo>
                <a:cubicBezTo>
                  <a:pt x="231827" y="30004"/>
                  <a:pt x="290036" y="88213"/>
                  <a:pt x="290036" y="160020"/>
                </a:cubicBezTo>
                <a:lnTo>
                  <a:pt x="290036" y="160020"/>
                </a:lnTo>
                <a:moveTo>
                  <a:pt x="0" y="160020"/>
                </a:moveTo>
                <a:cubicBezTo>
                  <a:pt x="0" y="248396"/>
                  <a:pt x="71644" y="320040"/>
                  <a:pt x="160020" y="320040"/>
                </a:cubicBezTo>
                <a:cubicBezTo>
                  <a:pt x="248396" y="320040"/>
                  <a:pt x="320040" y="248396"/>
                  <a:pt x="320040" y="160020"/>
                </a:cubicBezTo>
                <a:cubicBezTo>
                  <a:pt x="320040" y="71644"/>
                  <a:pt x="248396" y="0"/>
                  <a:pt x="160020" y="0"/>
                </a:cubicBezTo>
                <a:cubicBezTo>
                  <a:pt x="71644" y="0"/>
                  <a:pt x="0" y="71644"/>
                  <a:pt x="0" y="160020"/>
                </a:cubicBezTo>
                <a:moveTo>
                  <a:pt x="145020" y="75011"/>
                </a:moveTo>
                <a:lnTo>
                  <a:pt x="145020" y="160023"/>
                </a:lnTo>
                <a:cubicBezTo>
                  <a:pt x="145020" y="165025"/>
                  <a:pt x="147519" y="169711"/>
                  <a:pt x="151709" y="172524"/>
                </a:cubicBezTo>
                <a:lnTo>
                  <a:pt x="211716" y="212529"/>
                </a:lnTo>
                <a:cubicBezTo>
                  <a:pt x="218591" y="217154"/>
                  <a:pt x="227907" y="215278"/>
                  <a:pt x="232531" y="208340"/>
                </a:cubicBezTo>
                <a:cubicBezTo>
                  <a:pt x="237156" y="201401"/>
                  <a:pt x="235281" y="192149"/>
                  <a:pt x="228342" y="187524"/>
                </a:cubicBezTo>
                <a:lnTo>
                  <a:pt x="175023" y="152019"/>
                </a:lnTo>
                <a:lnTo>
                  <a:pt x="175023" y="75011"/>
                </a:lnTo>
                <a:cubicBezTo>
                  <a:pt x="175023" y="66697"/>
                  <a:pt x="168335" y="60011"/>
                  <a:pt x="160023" y="60011"/>
                </a:cubicBezTo>
                <a:cubicBezTo>
                  <a:pt x="151709" y="60011"/>
                  <a:pt x="145023" y="66700"/>
                  <a:pt x="145023" y="75014"/>
                </a:cubicBezTo>
                <a:lnTo>
                  <a:pt x="145020" y="75011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855573" y="447"/>
            <a:ext cx="10474360" cy="182835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Техническая архитектура: надежность в каждой детали</a:t>
            </a:r>
          </a:p>
        </p:txBody>
      </p:sp>
      <p:sp>
        <p:nvSpPr>
          <p:cNvPr id="27" name="Text 25"/>
          <p:cNvSpPr/>
          <p:nvPr/>
        </p:nvSpPr>
        <p:spPr>
          <a:xfrm>
            <a:off x="852637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942637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ea typeface="Outfit Bold" pitchFamily="34" charset="-122"/>
              </a:rPr>
              <a:t>7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313408A0-7FEF-9DB0-4498-8F47D2F5DA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33"/>
          <a:stretch>
            <a:fillRect/>
          </a:stretch>
        </p:blipFill>
        <p:spPr>
          <a:xfrm>
            <a:off x="7712434" y="4078102"/>
            <a:ext cx="4129166" cy="27860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60897" y="447"/>
            <a:ext cx="10821456" cy="146304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3200" dirty="0">
                <a:solidFill>
                  <a:srgbClr val="0D3423"/>
                </a:solidFill>
                <a:ea typeface="outfit semibold" pitchFamily="34" charset="-122"/>
              </a:rPr>
              <a:t>Как мы будем становиться еще лучше для вас и ваших ежей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867391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957391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8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867391" y="1738530"/>
            <a:ext cx="10814962" cy="1966719"/>
          </a:xfrm>
          <a:prstGeom prst="rect">
            <a:avLst/>
          </a:prstGeom>
          <a:blipFill>
            <a:blip r:embed="rId3"/>
            <a:srcRect/>
            <a:stretch>
              <a:fillRect t="-133228" b="-133228"/>
            </a:stretch>
          </a:blip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860897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1359666" y="5612812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/>
              <a:t>Обмен опытом и поддержка:</a:t>
            </a:r>
          </a:p>
          <a:p>
            <a:r>
              <a:rPr lang="ru-RU" sz="1200" dirty="0"/>
              <a:t>Внутренний чат владельцев ежей</a:t>
            </a:r>
          </a:p>
          <a:p>
            <a:r>
              <a:rPr lang="ru-RU" sz="1200" dirty="0"/>
              <a:t>Возможность делиться историями успеха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1359666" y="5196282"/>
            <a:ext cx="4572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b="1" dirty="0"/>
              <a:t>Сообщество единомышленников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867391" y="5216299"/>
            <a:ext cx="274320" cy="234286"/>
          </a:xfrm>
          <a:custGeom>
            <a:avLst/>
            <a:gdLst/>
            <a:ahLst/>
            <a:cxnLst/>
            <a:rect l="l" t="t" r="r" b="b"/>
            <a:pathLst>
              <a:path w="274320" h="234286">
                <a:moveTo>
                  <a:pt x="120981" y="227911"/>
                </a:moveTo>
                <a:lnTo>
                  <a:pt x="119642" y="226678"/>
                </a:lnTo>
                <a:lnTo>
                  <a:pt x="25772" y="139508"/>
                </a:lnTo>
                <a:cubicBezTo>
                  <a:pt x="9324" y="124237"/>
                  <a:pt x="0" y="102807"/>
                  <a:pt x="0" y="80358"/>
                </a:cubicBezTo>
                <a:lnTo>
                  <a:pt x="0" y="78589"/>
                </a:lnTo>
                <a:cubicBezTo>
                  <a:pt x="0" y="40869"/>
                  <a:pt x="26790" y="8509"/>
                  <a:pt x="63865" y="1436"/>
                </a:cubicBezTo>
                <a:cubicBezTo>
                  <a:pt x="84973" y="-2636"/>
                  <a:pt x="106565" y="2240"/>
                  <a:pt x="123765" y="14348"/>
                </a:cubicBezTo>
                <a:cubicBezTo>
                  <a:pt x="128588" y="17778"/>
                  <a:pt x="133086" y="21742"/>
                  <a:pt x="137160" y="26296"/>
                </a:cubicBezTo>
                <a:cubicBezTo>
                  <a:pt x="139410" y="23724"/>
                  <a:pt x="141821" y="21367"/>
                  <a:pt x="144394" y="19169"/>
                </a:cubicBezTo>
                <a:cubicBezTo>
                  <a:pt x="146377" y="17454"/>
                  <a:pt x="148413" y="15847"/>
                  <a:pt x="150555" y="14348"/>
                </a:cubicBezTo>
                <a:lnTo>
                  <a:pt x="150555" y="14348"/>
                </a:lnTo>
                <a:cubicBezTo>
                  <a:pt x="167755" y="2240"/>
                  <a:pt x="189347" y="-2636"/>
                  <a:pt x="210456" y="1382"/>
                </a:cubicBezTo>
                <a:cubicBezTo>
                  <a:pt x="247533" y="8455"/>
                  <a:pt x="274320" y="40869"/>
                  <a:pt x="274320" y="78589"/>
                </a:cubicBezTo>
                <a:lnTo>
                  <a:pt x="274320" y="80358"/>
                </a:lnTo>
                <a:cubicBezTo>
                  <a:pt x="274320" y="102807"/>
                  <a:pt x="264999" y="124237"/>
                  <a:pt x="248548" y="139508"/>
                </a:cubicBezTo>
                <a:lnTo>
                  <a:pt x="154678" y="226678"/>
                </a:lnTo>
                <a:lnTo>
                  <a:pt x="153340" y="227911"/>
                </a:lnTo>
                <a:cubicBezTo>
                  <a:pt x="148945" y="231982"/>
                  <a:pt x="143160" y="234285"/>
                  <a:pt x="137160" y="234285"/>
                </a:cubicBezTo>
                <a:cubicBezTo>
                  <a:pt x="131161" y="234285"/>
                  <a:pt x="125373" y="232036"/>
                  <a:pt x="120981" y="227911"/>
                </a:cubicBezTo>
                <a:lnTo>
                  <a:pt x="120981" y="227911"/>
                </a:lnTo>
                <a:moveTo>
                  <a:pt x="128105" y="54746"/>
                </a:moveTo>
                <a:cubicBezTo>
                  <a:pt x="127891" y="54584"/>
                  <a:pt x="127729" y="54371"/>
                  <a:pt x="127570" y="54155"/>
                </a:cubicBezTo>
                <a:lnTo>
                  <a:pt x="118032" y="43439"/>
                </a:lnTo>
                <a:lnTo>
                  <a:pt x="117977" y="43385"/>
                </a:lnTo>
                <a:lnTo>
                  <a:pt x="117977" y="43385"/>
                </a:lnTo>
                <a:cubicBezTo>
                  <a:pt x="105599" y="29508"/>
                  <a:pt x="86902" y="23185"/>
                  <a:pt x="68684" y="26669"/>
                </a:cubicBezTo>
                <a:cubicBezTo>
                  <a:pt x="43716" y="31437"/>
                  <a:pt x="25715" y="53190"/>
                  <a:pt x="25715" y="78586"/>
                </a:cubicBezTo>
                <a:lnTo>
                  <a:pt x="25715" y="80355"/>
                </a:lnTo>
                <a:cubicBezTo>
                  <a:pt x="25715" y="95626"/>
                  <a:pt x="32090" y="110252"/>
                  <a:pt x="43288" y="120645"/>
                </a:cubicBezTo>
                <a:lnTo>
                  <a:pt x="137157" y="207816"/>
                </a:lnTo>
                <a:lnTo>
                  <a:pt x="231027" y="120645"/>
                </a:lnTo>
                <a:cubicBezTo>
                  <a:pt x="242225" y="110250"/>
                  <a:pt x="248600" y="95624"/>
                  <a:pt x="248600" y="80355"/>
                </a:cubicBezTo>
                <a:lnTo>
                  <a:pt x="248600" y="78586"/>
                </a:lnTo>
                <a:cubicBezTo>
                  <a:pt x="248600" y="53244"/>
                  <a:pt x="230596" y="31439"/>
                  <a:pt x="205682" y="26669"/>
                </a:cubicBezTo>
                <a:cubicBezTo>
                  <a:pt x="187465" y="23187"/>
                  <a:pt x="168712" y="29562"/>
                  <a:pt x="156390" y="43385"/>
                </a:cubicBezTo>
                <a:cubicBezTo>
                  <a:pt x="156390" y="43385"/>
                  <a:pt x="156390" y="43385"/>
                  <a:pt x="156335" y="43439"/>
                </a:cubicBezTo>
                <a:cubicBezTo>
                  <a:pt x="156280" y="43493"/>
                  <a:pt x="156335" y="43439"/>
                  <a:pt x="156280" y="43493"/>
                </a:cubicBezTo>
                <a:lnTo>
                  <a:pt x="146742" y="54209"/>
                </a:lnTo>
                <a:cubicBezTo>
                  <a:pt x="146580" y="54422"/>
                  <a:pt x="146366" y="54584"/>
                  <a:pt x="146207" y="54799"/>
                </a:cubicBezTo>
                <a:cubicBezTo>
                  <a:pt x="143796" y="57210"/>
                  <a:pt x="140529" y="58550"/>
                  <a:pt x="137152" y="58550"/>
                </a:cubicBezTo>
                <a:cubicBezTo>
                  <a:pt x="133778" y="58550"/>
                  <a:pt x="130508" y="57210"/>
                  <a:pt x="128096" y="54799"/>
                </a:cubicBezTo>
                <a:lnTo>
                  <a:pt x="128105" y="54746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6879425" y="4329070"/>
            <a:ext cx="457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/>
              <a:t>Забота, которая учится понимать вашего ежа всё лучше:</a:t>
            </a:r>
            <a:endParaRPr lang="ru-RU" sz="1200" b="1" dirty="0"/>
          </a:p>
          <a:p>
            <a:r>
              <a:rPr lang="ru-RU" sz="1200" dirty="0"/>
              <a:t>Углубленный AI-анализ истории ваших вопросов и поведения питомца</a:t>
            </a:r>
          </a:p>
          <a:p>
            <a:r>
              <a:rPr lang="ru-RU" sz="1200" dirty="0"/>
              <a:t>Учет сезонных особенностей и возрастных изменений в рекомендациях</a:t>
            </a:r>
          </a:p>
          <a:p>
            <a:r>
              <a:rPr lang="ru-RU" sz="1200" dirty="0"/>
              <a:t>Прогнозные советы на основе динамики веса и активности</a:t>
            </a:r>
          </a:p>
        </p:txBody>
      </p:sp>
      <p:sp>
        <p:nvSpPr>
          <p:cNvPr id="16" name="Text 14"/>
          <p:cNvSpPr/>
          <p:nvPr/>
        </p:nvSpPr>
        <p:spPr>
          <a:xfrm>
            <a:off x="6971813" y="3984779"/>
            <a:ext cx="4572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400" b="1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Улучшение алгоритмов персонализации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448935" y="3980541"/>
            <a:ext cx="274320" cy="274320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02870" y="25718"/>
                </a:moveTo>
                <a:cubicBezTo>
                  <a:pt x="114710" y="25718"/>
                  <a:pt x="124303" y="35308"/>
                  <a:pt x="124303" y="47150"/>
                </a:cubicBezTo>
                <a:lnTo>
                  <a:pt x="124303" y="68583"/>
                </a:lnTo>
                <a:lnTo>
                  <a:pt x="113961" y="68583"/>
                </a:lnTo>
                <a:cubicBezTo>
                  <a:pt x="110639" y="61028"/>
                  <a:pt x="103084" y="55725"/>
                  <a:pt x="94298" y="55725"/>
                </a:cubicBezTo>
                <a:cubicBezTo>
                  <a:pt x="82458" y="55725"/>
                  <a:pt x="72868" y="65315"/>
                  <a:pt x="72868" y="77158"/>
                </a:cubicBezTo>
                <a:cubicBezTo>
                  <a:pt x="72868" y="88998"/>
                  <a:pt x="82458" y="98590"/>
                  <a:pt x="94300" y="98590"/>
                </a:cubicBezTo>
                <a:cubicBezTo>
                  <a:pt x="103087" y="98590"/>
                  <a:pt x="110641" y="93285"/>
                  <a:pt x="113963" y="85733"/>
                </a:cubicBezTo>
                <a:lnTo>
                  <a:pt x="124305" y="85733"/>
                </a:lnTo>
                <a:lnTo>
                  <a:pt x="124305" y="137168"/>
                </a:lnTo>
                <a:lnTo>
                  <a:pt x="102875" y="137168"/>
                </a:lnTo>
                <a:cubicBezTo>
                  <a:pt x="88677" y="137168"/>
                  <a:pt x="77158" y="148687"/>
                  <a:pt x="77158" y="162886"/>
                </a:cubicBezTo>
                <a:lnTo>
                  <a:pt x="77158" y="168940"/>
                </a:lnTo>
                <a:cubicBezTo>
                  <a:pt x="69603" y="172262"/>
                  <a:pt x="64300" y="179817"/>
                  <a:pt x="64300" y="188603"/>
                </a:cubicBezTo>
                <a:cubicBezTo>
                  <a:pt x="64300" y="200443"/>
                  <a:pt x="73891" y="210036"/>
                  <a:pt x="85733" y="210036"/>
                </a:cubicBezTo>
                <a:cubicBezTo>
                  <a:pt x="97573" y="210036"/>
                  <a:pt x="107166" y="200445"/>
                  <a:pt x="107166" y="188606"/>
                </a:cubicBezTo>
                <a:cubicBezTo>
                  <a:pt x="107166" y="179819"/>
                  <a:pt x="101860" y="172264"/>
                  <a:pt x="94308" y="168942"/>
                </a:cubicBezTo>
                <a:lnTo>
                  <a:pt x="94308" y="162888"/>
                </a:lnTo>
                <a:cubicBezTo>
                  <a:pt x="94308" y="158173"/>
                  <a:pt x="98165" y="154316"/>
                  <a:pt x="102881" y="154316"/>
                </a:cubicBezTo>
                <a:lnTo>
                  <a:pt x="124313" y="154316"/>
                </a:lnTo>
                <a:lnTo>
                  <a:pt x="124313" y="225038"/>
                </a:lnTo>
                <a:cubicBezTo>
                  <a:pt x="124313" y="238057"/>
                  <a:pt x="113757" y="248613"/>
                  <a:pt x="100738" y="248613"/>
                </a:cubicBezTo>
                <a:cubicBezTo>
                  <a:pt x="91200" y="248613"/>
                  <a:pt x="82951" y="242935"/>
                  <a:pt x="79253" y="234735"/>
                </a:cubicBezTo>
                <a:cubicBezTo>
                  <a:pt x="77218" y="230234"/>
                  <a:pt x="72823" y="227288"/>
                  <a:pt x="67894" y="227181"/>
                </a:cubicBezTo>
                <a:cubicBezTo>
                  <a:pt x="54016" y="226805"/>
                  <a:pt x="42873" y="215448"/>
                  <a:pt x="42873" y="201463"/>
                </a:cubicBezTo>
                <a:cubicBezTo>
                  <a:pt x="42873" y="200070"/>
                  <a:pt x="42980" y="198676"/>
                  <a:pt x="43194" y="197392"/>
                </a:cubicBezTo>
                <a:cubicBezTo>
                  <a:pt x="43943" y="192838"/>
                  <a:pt x="42121" y="188230"/>
                  <a:pt x="38533" y="185336"/>
                </a:cubicBezTo>
                <a:cubicBezTo>
                  <a:pt x="30710" y="179013"/>
                  <a:pt x="25728" y="169423"/>
                  <a:pt x="25728" y="158601"/>
                </a:cubicBezTo>
                <a:cubicBezTo>
                  <a:pt x="25728" y="148259"/>
                  <a:pt x="30282" y="138992"/>
                  <a:pt x="37568" y="132721"/>
                </a:cubicBezTo>
                <a:cubicBezTo>
                  <a:pt x="41855" y="129023"/>
                  <a:pt x="43194" y="122917"/>
                  <a:pt x="40835" y="117719"/>
                </a:cubicBezTo>
                <a:cubicBezTo>
                  <a:pt x="39389" y="114504"/>
                  <a:pt x="38586" y="110968"/>
                  <a:pt x="38586" y="107163"/>
                </a:cubicBezTo>
                <a:cubicBezTo>
                  <a:pt x="38586" y="97090"/>
                  <a:pt x="44371" y="88358"/>
                  <a:pt x="52891" y="84126"/>
                </a:cubicBezTo>
                <a:cubicBezTo>
                  <a:pt x="57231" y="81983"/>
                  <a:pt x="60018" y="77536"/>
                  <a:pt x="60018" y="72714"/>
                </a:cubicBezTo>
                <a:cubicBezTo>
                  <a:pt x="60073" y="62372"/>
                  <a:pt x="66286" y="53426"/>
                  <a:pt x="75180" y="49408"/>
                </a:cubicBezTo>
                <a:cubicBezTo>
                  <a:pt x="78609" y="47855"/>
                  <a:pt x="81234" y="44854"/>
                  <a:pt x="82252" y="41211"/>
                </a:cubicBezTo>
                <a:cubicBezTo>
                  <a:pt x="84825" y="32263"/>
                  <a:pt x="93129" y="25726"/>
                  <a:pt x="102881" y="25726"/>
                </a:cubicBezTo>
                <a:lnTo>
                  <a:pt x="102870" y="25718"/>
                </a:lnTo>
                <a:moveTo>
                  <a:pt x="100728" y="274320"/>
                </a:moveTo>
                <a:cubicBezTo>
                  <a:pt x="115140" y="274320"/>
                  <a:pt x="128160" y="268104"/>
                  <a:pt x="137160" y="258248"/>
                </a:cubicBezTo>
                <a:cubicBezTo>
                  <a:pt x="146160" y="268159"/>
                  <a:pt x="159180" y="274320"/>
                  <a:pt x="173592" y="274320"/>
                </a:cubicBezTo>
                <a:cubicBezTo>
                  <a:pt x="190844" y="274320"/>
                  <a:pt x="206006" y="265479"/>
                  <a:pt x="214795" y="252086"/>
                </a:cubicBezTo>
                <a:cubicBezTo>
                  <a:pt x="238905" y="247801"/>
                  <a:pt x="257175" y="226745"/>
                  <a:pt x="257175" y="201455"/>
                </a:cubicBezTo>
                <a:cubicBezTo>
                  <a:pt x="257175" y="201186"/>
                  <a:pt x="257175" y="200865"/>
                  <a:pt x="257175" y="200597"/>
                </a:cubicBezTo>
                <a:cubicBezTo>
                  <a:pt x="267783" y="189775"/>
                  <a:pt x="274320" y="174934"/>
                  <a:pt x="274320" y="158593"/>
                </a:cubicBezTo>
                <a:cubicBezTo>
                  <a:pt x="274320" y="143697"/>
                  <a:pt x="268908" y="130088"/>
                  <a:pt x="259962" y="119642"/>
                </a:cubicBezTo>
                <a:cubicBezTo>
                  <a:pt x="260928" y="115623"/>
                  <a:pt x="261463" y="111445"/>
                  <a:pt x="261463" y="107158"/>
                </a:cubicBezTo>
                <a:cubicBezTo>
                  <a:pt x="261463" y="89692"/>
                  <a:pt x="252728" y="74206"/>
                  <a:pt x="239443" y="64937"/>
                </a:cubicBezTo>
                <a:cubicBezTo>
                  <a:pt x="237032" y="49452"/>
                  <a:pt x="227762" y="36273"/>
                  <a:pt x="214850" y="28611"/>
                </a:cubicBezTo>
                <a:cubicBezTo>
                  <a:pt x="207616" y="11787"/>
                  <a:pt x="190902" y="0"/>
                  <a:pt x="171453" y="0"/>
                </a:cubicBezTo>
                <a:cubicBezTo>
                  <a:pt x="157951" y="0"/>
                  <a:pt x="145735" y="5678"/>
                  <a:pt x="137163" y="14789"/>
                </a:cubicBezTo>
                <a:cubicBezTo>
                  <a:pt x="128590" y="5681"/>
                  <a:pt x="116375" y="0"/>
                  <a:pt x="102873" y="0"/>
                </a:cubicBezTo>
                <a:cubicBezTo>
                  <a:pt x="83423" y="0"/>
                  <a:pt x="66706" y="11787"/>
                  <a:pt x="59527" y="28611"/>
                </a:cubicBezTo>
                <a:cubicBezTo>
                  <a:pt x="46560" y="36273"/>
                  <a:pt x="37294" y="49454"/>
                  <a:pt x="34883" y="64937"/>
                </a:cubicBezTo>
                <a:cubicBezTo>
                  <a:pt x="21595" y="74206"/>
                  <a:pt x="12863" y="89689"/>
                  <a:pt x="12863" y="107158"/>
                </a:cubicBezTo>
                <a:cubicBezTo>
                  <a:pt x="12863" y="111445"/>
                  <a:pt x="13398" y="115623"/>
                  <a:pt x="14363" y="119642"/>
                </a:cubicBezTo>
                <a:cubicBezTo>
                  <a:pt x="5415" y="130091"/>
                  <a:pt x="6" y="143700"/>
                  <a:pt x="6" y="158593"/>
                </a:cubicBezTo>
                <a:cubicBezTo>
                  <a:pt x="6" y="174934"/>
                  <a:pt x="6543" y="189775"/>
                  <a:pt x="17151" y="200597"/>
                </a:cubicBezTo>
                <a:cubicBezTo>
                  <a:pt x="17151" y="200865"/>
                  <a:pt x="17151" y="201186"/>
                  <a:pt x="17151" y="201455"/>
                </a:cubicBezTo>
                <a:cubicBezTo>
                  <a:pt x="17151" y="226797"/>
                  <a:pt x="35420" y="247801"/>
                  <a:pt x="59530" y="252086"/>
                </a:cubicBezTo>
                <a:cubicBezTo>
                  <a:pt x="68317" y="265481"/>
                  <a:pt x="83478" y="274320"/>
                  <a:pt x="100733" y="274320"/>
                </a:cubicBezTo>
                <a:lnTo>
                  <a:pt x="100728" y="274320"/>
                </a:lnTo>
                <a:moveTo>
                  <a:pt x="173592" y="248603"/>
                </a:moveTo>
                <a:cubicBezTo>
                  <a:pt x="160573" y="248603"/>
                  <a:pt x="150017" y="238047"/>
                  <a:pt x="150017" y="225027"/>
                </a:cubicBezTo>
                <a:lnTo>
                  <a:pt x="150017" y="188595"/>
                </a:lnTo>
                <a:lnTo>
                  <a:pt x="177504" y="188595"/>
                </a:lnTo>
                <a:cubicBezTo>
                  <a:pt x="180826" y="196150"/>
                  <a:pt x="188381" y="201455"/>
                  <a:pt x="197167" y="201455"/>
                </a:cubicBezTo>
                <a:cubicBezTo>
                  <a:pt x="209007" y="201455"/>
                  <a:pt x="218600" y="191865"/>
                  <a:pt x="218600" y="180025"/>
                </a:cubicBezTo>
                <a:cubicBezTo>
                  <a:pt x="218600" y="168185"/>
                  <a:pt x="209010" y="158595"/>
                  <a:pt x="197170" y="158595"/>
                </a:cubicBezTo>
                <a:cubicBezTo>
                  <a:pt x="188384" y="158595"/>
                  <a:pt x="180829" y="163901"/>
                  <a:pt x="177507" y="171455"/>
                </a:cubicBezTo>
                <a:lnTo>
                  <a:pt x="150020" y="171455"/>
                </a:lnTo>
                <a:lnTo>
                  <a:pt x="150020" y="85730"/>
                </a:lnTo>
                <a:lnTo>
                  <a:pt x="171453" y="85730"/>
                </a:lnTo>
                <a:cubicBezTo>
                  <a:pt x="176168" y="85730"/>
                  <a:pt x="180025" y="89587"/>
                  <a:pt x="180025" y="94303"/>
                </a:cubicBezTo>
                <a:lnTo>
                  <a:pt x="180025" y="100357"/>
                </a:lnTo>
                <a:cubicBezTo>
                  <a:pt x="172470" y="103679"/>
                  <a:pt x="167168" y="111234"/>
                  <a:pt x="167168" y="120020"/>
                </a:cubicBezTo>
                <a:cubicBezTo>
                  <a:pt x="167168" y="131860"/>
                  <a:pt x="176758" y="141453"/>
                  <a:pt x="188600" y="141453"/>
                </a:cubicBezTo>
                <a:cubicBezTo>
                  <a:pt x="200440" y="141453"/>
                  <a:pt x="210033" y="131863"/>
                  <a:pt x="210033" y="120023"/>
                </a:cubicBezTo>
                <a:cubicBezTo>
                  <a:pt x="210033" y="111237"/>
                  <a:pt x="204728" y="103682"/>
                  <a:pt x="197176" y="100360"/>
                </a:cubicBezTo>
                <a:lnTo>
                  <a:pt x="197176" y="94306"/>
                </a:lnTo>
                <a:cubicBezTo>
                  <a:pt x="197176" y="80107"/>
                  <a:pt x="185657" y="68588"/>
                  <a:pt x="171458" y="68588"/>
                </a:cubicBezTo>
                <a:lnTo>
                  <a:pt x="150028" y="68588"/>
                </a:lnTo>
                <a:lnTo>
                  <a:pt x="150028" y="47158"/>
                </a:lnTo>
                <a:cubicBezTo>
                  <a:pt x="150028" y="35318"/>
                  <a:pt x="159618" y="25728"/>
                  <a:pt x="171461" y="25728"/>
                </a:cubicBezTo>
                <a:cubicBezTo>
                  <a:pt x="181213" y="25728"/>
                  <a:pt x="189516" y="32265"/>
                  <a:pt x="192090" y="41214"/>
                </a:cubicBezTo>
                <a:cubicBezTo>
                  <a:pt x="193107" y="44856"/>
                  <a:pt x="195732" y="47858"/>
                  <a:pt x="199161" y="49410"/>
                </a:cubicBezTo>
                <a:cubicBezTo>
                  <a:pt x="208055" y="53429"/>
                  <a:pt x="214271" y="62322"/>
                  <a:pt x="214323" y="72716"/>
                </a:cubicBezTo>
                <a:cubicBezTo>
                  <a:pt x="214378" y="77591"/>
                  <a:pt x="217110" y="81986"/>
                  <a:pt x="221450" y="84128"/>
                </a:cubicBezTo>
                <a:cubicBezTo>
                  <a:pt x="229968" y="88361"/>
                  <a:pt x="235756" y="97095"/>
                  <a:pt x="235756" y="107165"/>
                </a:cubicBezTo>
                <a:cubicBezTo>
                  <a:pt x="235756" y="110970"/>
                  <a:pt x="234952" y="114506"/>
                  <a:pt x="233506" y="117721"/>
                </a:cubicBezTo>
                <a:cubicBezTo>
                  <a:pt x="231150" y="122920"/>
                  <a:pt x="232489" y="128974"/>
                  <a:pt x="236773" y="132724"/>
                </a:cubicBezTo>
                <a:cubicBezTo>
                  <a:pt x="244007" y="139047"/>
                  <a:pt x="248613" y="148261"/>
                  <a:pt x="248613" y="158603"/>
                </a:cubicBezTo>
                <a:cubicBezTo>
                  <a:pt x="248613" y="169425"/>
                  <a:pt x="243631" y="179015"/>
                  <a:pt x="235808" y="185338"/>
                </a:cubicBezTo>
                <a:cubicBezTo>
                  <a:pt x="232217" y="188232"/>
                  <a:pt x="230451" y="192838"/>
                  <a:pt x="231147" y="197395"/>
                </a:cubicBezTo>
                <a:cubicBezTo>
                  <a:pt x="231361" y="198733"/>
                  <a:pt x="231468" y="200075"/>
                  <a:pt x="231468" y="201466"/>
                </a:cubicBezTo>
                <a:cubicBezTo>
                  <a:pt x="231468" y="215450"/>
                  <a:pt x="220323" y="226807"/>
                  <a:pt x="206448" y="227183"/>
                </a:cubicBezTo>
                <a:cubicBezTo>
                  <a:pt x="201518" y="227345"/>
                  <a:pt x="197126" y="230236"/>
                  <a:pt x="195088" y="234738"/>
                </a:cubicBezTo>
                <a:cubicBezTo>
                  <a:pt x="191390" y="242935"/>
                  <a:pt x="183141" y="248616"/>
                  <a:pt x="173603" y="248616"/>
                </a:cubicBezTo>
                <a:lnTo>
                  <a:pt x="173592" y="248603"/>
                </a:lnTo>
                <a:moveTo>
                  <a:pt x="94298" y="68580"/>
                </a:moveTo>
                <a:cubicBezTo>
                  <a:pt x="99032" y="68580"/>
                  <a:pt x="102870" y="72418"/>
                  <a:pt x="102870" y="77152"/>
                </a:cubicBezTo>
                <a:cubicBezTo>
                  <a:pt x="102870" y="81887"/>
                  <a:pt x="99032" y="85725"/>
                  <a:pt x="94298" y="85725"/>
                </a:cubicBezTo>
                <a:cubicBezTo>
                  <a:pt x="89563" y="85725"/>
                  <a:pt x="85725" y="81887"/>
                  <a:pt x="85725" y="77152"/>
                </a:cubicBezTo>
                <a:cubicBezTo>
                  <a:pt x="85725" y="72418"/>
                  <a:pt x="89563" y="68580"/>
                  <a:pt x="94298" y="68580"/>
                </a:cubicBezTo>
                <a:lnTo>
                  <a:pt x="94298" y="68580"/>
                </a:lnTo>
                <a:moveTo>
                  <a:pt x="85725" y="180023"/>
                </a:moveTo>
                <a:cubicBezTo>
                  <a:pt x="90460" y="180023"/>
                  <a:pt x="94298" y="183860"/>
                  <a:pt x="94298" y="188595"/>
                </a:cubicBezTo>
                <a:cubicBezTo>
                  <a:pt x="94298" y="193330"/>
                  <a:pt x="90460" y="197167"/>
                  <a:pt x="85725" y="197167"/>
                </a:cubicBezTo>
                <a:cubicBezTo>
                  <a:pt x="80990" y="197167"/>
                  <a:pt x="77152" y="193330"/>
                  <a:pt x="77152" y="188595"/>
                </a:cubicBezTo>
                <a:cubicBezTo>
                  <a:pt x="77152" y="183860"/>
                  <a:pt x="80990" y="180023"/>
                  <a:pt x="85725" y="180023"/>
                </a:cubicBezTo>
                <a:moveTo>
                  <a:pt x="180023" y="120015"/>
                </a:moveTo>
                <a:cubicBezTo>
                  <a:pt x="180023" y="115280"/>
                  <a:pt x="183860" y="111443"/>
                  <a:pt x="188595" y="111443"/>
                </a:cubicBezTo>
                <a:cubicBezTo>
                  <a:pt x="193330" y="111443"/>
                  <a:pt x="197167" y="115280"/>
                  <a:pt x="197167" y="120015"/>
                </a:cubicBezTo>
                <a:cubicBezTo>
                  <a:pt x="197167" y="124750"/>
                  <a:pt x="193330" y="128588"/>
                  <a:pt x="188595" y="128588"/>
                </a:cubicBezTo>
                <a:cubicBezTo>
                  <a:pt x="183860" y="128588"/>
                  <a:pt x="180023" y="124750"/>
                  <a:pt x="180023" y="120015"/>
                </a:cubicBezTo>
                <a:moveTo>
                  <a:pt x="197167" y="171450"/>
                </a:moveTo>
                <a:cubicBezTo>
                  <a:pt x="201902" y="171450"/>
                  <a:pt x="205740" y="175288"/>
                  <a:pt x="205740" y="180023"/>
                </a:cubicBezTo>
                <a:cubicBezTo>
                  <a:pt x="205740" y="184757"/>
                  <a:pt x="201902" y="188595"/>
                  <a:pt x="197167" y="188595"/>
                </a:cubicBezTo>
                <a:cubicBezTo>
                  <a:pt x="192433" y="188595"/>
                  <a:pt x="188595" y="184757"/>
                  <a:pt x="188595" y="180023"/>
                </a:cubicBezTo>
                <a:cubicBezTo>
                  <a:pt x="188595" y="175288"/>
                  <a:pt x="192433" y="171450"/>
                  <a:pt x="197167" y="171450"/>
                </a:cubicBez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359666" y="3984779"/>
            <a:ext cx="4572000" cy="309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b="1" dirty="0"/>
              <a:t>Дневник здоровья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359666" y="4401309"/>
            <a:ext cx="4572000" cy="615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200" b="1" i="1" dirty="0"/>
              <a:t>История заботы в одном месте</a:t>
            </a:r>
            <a:r>
              <a:rPr lang="ru-RU" sz="1200" i="1" dirty="0"/>
              <a:t>:</a:t>
            </a:r>
            <a:endParaRPr lang="ru-RU" sz="1200" dirty="0"/>
          </a:p>
          <a:p>
            <a:r>
              <a:rPr lang="ru-RU" sz="1200" dirty="0"/>
              <a:t>Отслеживание веса и динамики развития</a:t>
            </a:r>
          </a:p>
          <a:p>
            <a:r>
              <a:rPr lang="ru-RU" sz="1200" dirty="0"/>
              <a:t>Напоминания о прививках и обработках</a:t>
            </a:r>
          </a:p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910254" y="3984779"/>
            <a:ext cx="188595" cy="274320"/>
          </a:xfrm>
          <a:custGeom>
            <a:avLst/>
            <a:gdLst/>
            <a:ahLst/>
            <a:cxnLst/>
            <a:rect l="l" t="t" r="r" b="b"/>
            <a:pathLst>
              <a:path w="188595" h="274320">
                <a:moveTo>
                  <a:pt x="150661" y="133355"/>
                </a:moveTo>
                <a:cubicBezTo>
                  <a:pt x="158376" y="122319"/>
                  <a:pt x="162876" y="108869"/>
                  <a:pt x="162876" y="94298"/>
                </a:cubicBezTo>
                <a:cubicBezTo>
                  <a:pt x="162876" y="56417"/>
                  <a:pt x="132177" y="25718"/>
                  <a:pt x="94296" y="25718"/>
                </a:cubicBezTo>
                <a:cubicBezTo>
                  <a:pt x="56416" y="25718"/>
                  <a:pt x="25715" y="56417"/>
                  <a:pt x="25715" y="94298"/>
                </a:cubicBezTo>
                <a:cubicBezTo>
                  <a:pt x="25715" y="108869"/>
                  <a:pt x="30215" y="122319"/>
                  <a:pt x="37930" y="133355"/>
                </a:cubicBezTo>
                <a:cubicBezTo>
                  <a:pt x="39913" y="136194"/>
                  <a:pt x="42270" y="139409"/>
                  <a:pt x="44788" y="142838"/>
                </a:cubicBezTo>
                <a:lnTo>
                  <a:pt x="44788" y="142838"/>
                </a:lnTo>
                <a:cubicBezTo>
                  <a:pt x="51700" y="152322"/>
                  <a:pt x="59951" y="163681"/>
                  <a:pt x="66112" y="174879"/>
                </a:cubicBezTo>
                <a:cubicBezTo>
                  <a:pt x="71685" y="185059"/>
                  <a:pt x="74524" y="195667"/>
                  <a:pt x="75917" y="205685"/>
                </a:cubicBezTo>
                <a:lnTo>
                  <a:pt x="49825" y="205740"/>
                </a:lnTo>
                <a:cubicBezTo>
                  <a:pt x="48646" y="199310"/>
                  <a:pt x="46664" y="193042"/>
                  <a:pt x="43503" y="187256"/>
                </a:cubicBezTo>
                <a:cubicBezTo>
                  <a:pt x="38198" y="177611"/>
                  <a:pt x="31609" y="168559"/>
                  <a:pt x="25019" y="159503"/>
                </a:cubicBezTo>
                <a:lnTo>
                  <a:pt x="25019" y="159503"/>
                </a:lnTo>
                <a:lnTo>
                  <a:pt x="25019" y="159503"/>
                </a:lnTo>
                <a:cubicBezTo>
                  <a:pt x="22234" y="155699"/>
                  <a:pt x="19446" y="151897"/>
                  <a:pt x="16768" y="148037"/>
                </a:cubicBezTo>
                <a:cubicBezTo>
                  <a:pt x="6212" y="132820"/>
                  <a:pt x="-2" y="114282"/>
                  <a:pt x="-2" y="94298"/>
                </a:cubicBezTo>
                <a:cubicBezTo>
                  <a:pt x="-2" y="42221"/>
                  <a:pt x="42217" y="0"/>
                  <a:pt x="94296" y="0"/>
                </a:cubicBezTo>
                <a:cubicBezTo>
                  <a:pt x="146374" y="0"/>
                  <a:pt x="188593" y="42221"/>
                  <a:pt x="188593" y="94298"/>
                </a:cubicBezTo>
                <a:cubicBezTo>
                  <a:pt x="188593" y="114282"/>
                  <a:pt x="182379" y="132820"/>
                  <a:pt x="171771" y="148037"/>
                </a:cubicBezTo>
                <a:cubicBezTo>
                  <a:pt x="169092" y="151894"/>
                  <a:pt x="166305" y="155699"/>
                  <a:pt x="163519" y="159503"/>
                </a:cubicBezTo>
                <a:lnTo>
                  <a:pt x="163519" y="159503"/>
                </a:lnTo>
                <a:lnTo>
                  <a:pt x="163519" y="159503"/>
                </a:lnTo>
                <a:cubicBezTo>
                  <a:pt x="156930" y="168504"/>
                  <a:pt x="150339" y="177559"/>
                  <a:pt x="145035" y="187256"/>
                </a:cubicBezTo>
                <a:cubicBezTo>
                  <a:pt x="141874" y="193042"/>
                  <a:pt x="139892" y="199313"/>
                  <a:pt x="138714" y="205740"/>
                </a:cubicBezTo>
                <a:lnTo>
                  <a:pt x="112674" y="205740"/>
                </a:lnTo>
                <a:cubicBezTo>
                  <a:pt x="114068" y="195722"/>
                  <a:pt x="116906" y="185059"/>
                  <a:pt x="122479" y="174934"/>
                </a:cubicBezTo>
                <a:cubicBezTo>
                  <a:pt x="128641" y="163736"/>
                  <a:pt x="136892" y="152377"/>
                  <a:pt x="143804" y="142893"/>
                </a:cubicBezTo>
                <a:lnTo>
                  <a:pt x="143804" y="142893"/>
                </a:lnTo>
                <a:lnTo>
                  <a:pt x="143804" y="142893"/>
                </a:lnTo>
                <a:lnTo>
                  <a:pt x="143804" y="142893"/>
                </a:lnTo>
                <a:cubicBezTo>
                  <a:pt x="146321" y="139464"/>
                  <a:pt x="148626" y="136249"/>
                  <a:pt x="150608" y="133410"/>
                </a:cubicBezTo>
                <a:lnTo>
                  <a:pt x="150661" y="133355"/>
                </a:lnTo>
              </a:path>
              <a:path w="188595" h="274320">
                <a:moveTo>
                  <a:pt x="94298" y="68580"/>
                </a:moveTo>
                <a:cubicBezTo>
                  <a:pt x="80100" y="68580"/>
                  <a:pt x="68581" y="80099"/>
                  <a:pt x="68581" y="94298"/>
                </a:cubicBezTo>
                <a:cubicBezTo>
                  <a:pt x="68581" y="99013"/>
                  <a:pt x="64724" y="102870"/>
                  <a:pt x="60009" y="102870"/>
                </a:cubicBezTo>
                <a:cubicBezTo>
                  <a:pt x="55294" y="102870"/>
                  <a:pt x="51437" y="99013"/>
                  <a:pt x="51437" y="94298"/>
                </a:cubicBezTo>
                <a:cubicBezTo>
                  <a:pt x="51437" y="70615"/>
                  <a:pt x="70617" y="51435"/>
                  <a:pt x="94299" y="51435"/>
                </a:cubicBezTo>
                <a:cubicBezTo>
                  <a:pt x="99014" y="51435"/>
                  <a:pt x="102871" y="55292"/>
                  <a:pt x="102871" y="60008"/>
                </a:cubicBezTo>
                <a:cubicBezTo>
                  <a:pt x="102871" y="64723"/>
                  <a:pt x="99014" y="68580"/>
                  <a:pt x="94299" y="68580"/>
                </a:cubicBezTo>
                <a:lnTo>
                  <a:pt x="94298" y="68580"/>
                </a:lnTo>
              </a:path>
              <a:path w="188595" h="274320">
                <a:moveTo>
                  <a:pt x="94298" y="274320"/>
                </a:moveTo>
                <a:cubicBezTo>
                  <a:pt x="70616" y="274320"/>
                  <a:pt x="51435" y="255140"/>
                  <a:pt x="51435" y="231458"/>
                </a:cubicBezTo>
                <a:lnTo>
                  <a:pt x="51435" y="222885"/>
                </a:lnTo>
                <a:lnTo>
                  <a:pt x="137161" y="222885"/>
                </a:lnTo>
                <a:lnTo>
                  <a:pt x="137161" y="231458"/>
                </a:lnTo>
                <a:cubicBezTo>
                  <a:pt x="137161" y="255140"/>
                  <a:pt x="117981" y="274320"/>
                  <a:pt x="94299" y="274320"/>
                </a:cubicBezTo>
                <a:lnTo>
                  <a:pt x="94298" y="274320"/>
                </a:lnTo>
              </a:path>
            </a:pathLst>
          </a:custGeom>
          <a:solidFill>
            <a:srgbClr val="0D3423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0" y="447"/>
            <a:ext cx="365760" cy="6857553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1826240" y="447"/>
            <a:ext cx="365760" cy="6857553"/>
          </a:xfrm>
          <a:prstGeom prst="rect">
            <a:avLst/>
          </a:prstGeom>
          <a:solidFill>
            <a:srgbClr val="FFD600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855573" y="6495651"/>
            <a:ext cx="6018528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: </a:t>
            </a:r>
            <a:r>
              <a:rPr lang="en-US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Умн</a:t>
            </a:r>
            <a:r>
              <a:rPr lang="ru-RU" sz="1000" dirty="0" err="1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ая</a:t>
            </a:r>
            <a:r>
              <a:rPr lang="ru-RU" sz="1000" dirty="0">
                <a:solidFill>
                  <a:srgbClr val="A6A6A6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забота о колючем друге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855572" y="447"/>
            <a:ext cx="10483791" cy="1477371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 algn="l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3200" dirty="0">
                <a:solidFill>
                  <a:srgbClr val="0D3423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Заключение и контакты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852637" y="-6164"/>
            <a:ext cx="457200" cy="457200"/>
          </a:xfrm>
          <a:prstGeom prst="rect">
            <a:avLst/>
          </a:pr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942637" y="40636"/>
            <a:ext cx="277200" cy="3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ru-RU" sz="1600" dirty="0">
                <a:solidFill>
                  <a:srgbClr val="FFFFFF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9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 flipH="1" flipV="1">
            <a:off x="851255" y="2366505"/>
            <a:ext cx="202752" cy="246937"/>
          </a:xfrm>
          <a:custGeom>
            <a:avLst/>
            <a:gdLst/>
            <a:ahLst/>
            <a:cxnLst/>
            <a:rect l="l" t="t" r="r" b="b"/>
            <a:pathLst>
              <a:path w="202752" h="246937">
                <a:moveTo>
                  <a:pt x="0" y="246937"/>
                </a:moveTo>
                <a:lnTo>
                  <a:pt x="202752" y="246937"/>
                </a:lnTo>
                <a:lnTo>
                  <a:pt x="0" y="0"/>
                </a:lnTo>
                <a:lnTo>
                  <a:pt x="0" y="246937"/>
                </a:lnTo>
              </a:path>
            </a:pathLst>
          </a:custGeom>
          <a:solidFill>
            <a:srgbClr val="134E35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Text 8"/>
          <p:cNvSpPr/>
          <p:nvPr/>
        </p:nvSpPr>
        <p:spPr>
          <a:xfrm flipH="1" flipV="1">
            <a:off x="6045633" y="2366505"/>
            <a:ext cx="202752" cy="246937"/>
          </a:xfrm>
          <a:custGeom>
            <a:avLst/>
            <a:gdLst/>
            <a:ahLst/>
            <a:cxnLst/>
            <a:rect l="l" t="t" r="r" b="b"/>
            <a:pathLst>
              <a:path w="202752" h="246937">
                <a:moveTo>
                  <a:pt x="0" y="246937"/>
                </a:moveTo>
                <a:lnTo>
                  <a:pt x="202752" y="246937"/>
                </a:lnTo>
                <a:lnTo>
                  <a:pt x="0" y="0"/>
                </a:lnTo>
                <a:lnTo>
                  <a:pt x="0" y="246937"/>
                </a:lnTo>
              </a:path>
            </a:pathLst>
          </a:custGeom>
          <a:solidFill>
            <a:srgbClr val="134E35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 flipH="1" flipV="1">
            <a:off x="851255" y="4729305"/>
            <a:ext cx="202752" cy="246937"/>
          </a:xfrm>
          <a:custGeom>
            <a:avLst/>
            <a:gdLst/>
            <a:ahLst/>
            <a:cxnLst/>
            <a:rect l="l" t="t" r="r" b="b"/>
            <a:pathLst>
              <a:path w="202752" h="246937">
                <a:moveTo>
                  <a:pt x="0" y="246937"/>
                </a:moveTo>
                <a:lnTo>
                  <a:pt x="202752" y="246937"/>
                </a:lnTo>
                <a:lnTo>
                  <a:pt x="0" y="0"/>
                </a:lnTo>
                <a:lnTo>
                  <a:pt x="0" y="246937"/>
                </a:lnTo>
              </a:path>
            </a:pathLst>
          </a:custGeom>
          <a:solidFill>
            <a:srgbClr val="134E35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 flipH="1" flipV="1">
            <a:off x="6045633" y="4729305"/>
            <a:ext cx="202752" cy="246937"/>
          </a:xfrm>
          <a:custGeom>
            <a:avLst/>
            <a:gdLst/>
            <a:ahLst/>
            <a:cxnLst/>
            <a:rect l="l" t="t" r="r" b="b"/>
            <a:pathLst>
              <a:path w="202752" h="246937">
                <a:moveTo>
                  <a:pt x="0" y="246937"/>
                </a:moveTo>
                <a:lnTo>
                  <a:pt x="202752" y="246937"/>
                </a:lnTo>
                <a:lnTo>
                  <a:pt x="0" y="0"/>
                </a:lnTo>
                <a:lnTo>
                  <a:pt x="0" y="246937"/>
                </a:lnTo>
              </a:path>
            </a:pathLst>
          </a:custGeom>
          <a:solidFill>
            <a:srgbClr val="134E35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Text 11"/>
          <p:cNvSpPr/>
          <p:nvPr/>
        </p:nvSpPr>
        <p:spPr>
          <a:xfrm>
            <a:off x="6240760" y="4430657"/>
            <a:ext cx="4389120" cy="1828800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C2F0DD"/>
            </a:solidFill>
          </a:ln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6423640" y="4887857"/>
            <a:ext cx="402336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Заботьтесь о своем ежике с </a:t>
            </a:r>
            <a:r>
              <a:rPr lang="en-US" sz="12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.</a:t>
            </a:r>
            <a:endParaRPr lang="en-US" sz="1200" dirty="0"/>
          </a:p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Пусть каждый день будет комфортным и радостным!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045633" y="4183445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0" y="0"/>
                </a:moveTo>
                <a:lnTo>
                  <a:pt x="4114800" y="0"/>
                </a:lnTo>
                <a:lnTo>
                  <a:pt x="4389120" y="274320"/>
                </a:lnTo>
                <a:lnTo>
                  <a:pt x="4114800" y="548640"/>
                </a:lnTo>
                <a:lnTo>
                  <a:pt x="0" y="548640"/>
                </a:lnTo>
                <a:lnTo>
                  <a:pt x="0" y="0"/>
                </a:ln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6228513" y="4274885"/>
            <a:ext cx="40233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Комфорт и радость каждый день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1024175" y="4422664"/>
            <a:ext cx="4389120" cy="1828800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C2F0DD"/>
            </a:solidFill>
          </a:ln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1234683" y="4887857"/>
            <a:ext cx="402336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Екатерина Киракосян</a:t>
            </a:r>
          </a:p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@igrein</a:t>
            </a:r>
            <a:endParaRPr lang="ru-RU" sz="1200" dirty="0">
              <a:solidFill>
                <a:srgbClr val="000000"/>
              </a:solidFill>
              <a:latin typeface="outfit" pitchFamily="34" charset="0"/>
              <a:ea typeface="outfit" pitchFamily="34" charset="-122"/>
              <a:cs typeface="outfit" pitchFamily="34" charset="-120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Открыта вопросам и предложениям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841295" y="4183445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0" y="0"/>
                </a:moveTo>
                <a:lnTo>
                  <a:pt x="4114800" y="0"/>
                </a:lnTo>
                <a:lnTo>
                  <a:pt x="4389120" y="274320"/>
                </a:lnTo>
                <a:lnTo>
                  <a:pt x="4114800" y="548640"/>
                </a:lnTo>
                <a:lnTo>
                  <a:pt x="0" y="548640"/>
                </a:lnTo>
                <a:lnTo>
                  <a:pt x="0" y="0"/>
                </a:ln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1034135" y="4274885"/>
            <a:ext cx="40233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ru-RU" sz="1200" dirty="0">
                <a:solidFill>
                  <a:srgbClr val="FFFFFF"/>
                </a:solidFill>
                <a:ea typeface="outfit semibold" pitchFamily="34" charset="-122"/>
              </a:rPr>
              <a:t>Автор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248382" y="2070566"/>
            <a:ext cx="4389120" cy="1828800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C2F0DD"/>
            </a:solidFill>
          </a:ln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9368716" y="2933269"/>
            <a:ext cx="1412673" cy="738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ru-RU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Ежик Брауни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045633" y="1817865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0" y="0"/>
                </a:moveTo>
                <a:lnTo>
                  <a:pt x="4114800" y="0"/>
                </a:lnTo>
                <a:lnTo>
                  <a:pt x="4389120" y="274320"/>
                </a:lnTo>
                <a:lnTo>
                  <a:pt x="4114800" y="548640"/>
                </a:lnTo>
                <a:lnTo>
                  <a:pt x="0" y="548640"/>
                </a:lnTo>
                <a:lnTo>
                  <a:pt x="0" y="0"/>
                </a:ln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Text 22"/>
          <p:cNvSpPr/>
          <p:nvPr/>
        </p:nvSpPr>
        <p:spPr>
          <a:xfrm>
            <a:off x="6228513" y="1909305"/>
            <a:ext cx="40233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ru-RU" sz="1200" dirty="0">
                <a:solidFill>
                  <a:schemeClr val="bg1"/>
                </a:solidFill>
              </a:rPr>
              <a:t>Идейный вдохновитель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51803" y="2070566"/>
            <a:ext cx="4389120" cy="1828800"/>
          </a:xfrm>
          <a:prstGeom prst="rect">
            <a:avLst/>
          </a:prstGeom>
          <a:solidFill>
            <a:srgbClr val="FFFFFF">
              <a:alpha val="10000"/>
            </a:srgbClr>
          </a:solidFill>
          <a:ln w="12700">
            <a:solidFill>
              <a:srgbClr val="C2F0DD"/>
            </a:solidFill>
          </a:ln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1234683" y="2527766"/>
            <a:ext cx="402336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 err="1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HedgeAiCare</a:t>
            </a: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 — это удобный и умный помощник для всех владельцев ежей.</a:t>
            </a:r>
            <a:endParaRPr lang="en-US" sz="1200" dirty="0"/>
          </a:p>
          <a:p>
            <a:pPr marL="0" indent="0" algn="l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Помогает сделать уход за питомцем проще и эффективнее.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851255" y="1823354"/>
            <a:ext cx="4389120" cy="548640"/>
          </a:xfrm>
          <a:custGeom>
            <a:avLst/>
            <a:gdLst/>
            <a:ahLst/>
            <a:cxnLst/>
            <a:rect l="l" t="t" r="r" b="b"/>
            <a:pathLst>
              <a:path w="4389120" h="548640">
                <a:moveTo>
                  <a:pt x="0" y="0"/>
                </a:moveTo>
                <a:lnTo>
                  <a:pt x="4114800" y="0"/>
                </a:lnTo>
                <a:lnTo>
                  <a:pt x="4389120" y="274320"/>
                </a:lnTo>
                <a:lnTo>
                  <a:pt x="4114800" y="548640"/>
                </a:lnTo>
                <a:lnTo>
                  <a:pt x="0" y="548640"/>
                </a:lnTo>
                <a:lnTo>
                  <a:pt x="0" y="0"/>
                </a:lnTo>
              </a:path>
            </a:pathLst>
          </a:custGeom>
          <a:solidFill>
            <a:srgbClr val="1A6847"/>
          </a:solidFill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26"/>
          <p:cNvSpPr/>
          <p:nvPr/>
        </p:nvSpPr>
        <p:spPr>
          <a:xfrm>
            <a:off x="1034135" y="1914794"/>
            <a:ext cx="402336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9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outfit semibold" pitchFamily="34" charset="0"/>
                <a:ea typeface="outfit semibold" pitchFamily="34" charset="-122"/>
                <a:cs typeface="outfit semibold" pitchFamily="34" charset="-120"/>
              </a:rPr>
              <a:t>Умный помощник для ухода за ежами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11133713" y="6146003"/>
            <a:ext cx="54864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07797E4-CF09-CF1B-8620-AE89939B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4" t="14703" r="9050" b="47727"/>
          <a:stretch>
            <a:fillRect/>
          </a:stretch>
        </p:blipFill>
        <p:spPr>
          <a:xfrm>
            <a:off x="6268254" y="2349248"/>
            <a:ext cx="1466359" cy="149582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2342329-66B6-B42B-5E71-0EE90D0943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12" r="22778"/>
          <a:stretch>
            <a:fillRect/>
          </a:stretch>
        </p:blipFill>
        <p:spPr>
          <a:xfrm rot="5400000">
            <a:off x="7691678" y="2410648"/>
            <a:ext cx="1478564" cy="13902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791</Words>
  <Application>Microsoft Office PowerPoint</Application>
  <PresentationFormat>Широкоэкранный</PresentationFormat>
  <Paragraphs>148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outfit</vt:lpstr>
      <vt:lpstr>Outfit Bold</vt:lpstr>
      <vt:lpstr>outfit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SlideSpeak</dc:creator>
  <cp:lastModifiedBy>Екатерина Киракосян</cp:lastModifiedBy>
  <cp:revision>3</cp:revision>
  <dcterms:created xsi:type="dcterms:W3CDTF">2025-10-02T16:50:57Z</dcterms:created>
  <dcterms:modified xsi:type="dcterms:W3CDTF">2025-10-02T19:18:37Z</dcterms:modified>
</cp:coreProperties>
</file>